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6" r:id="rId1"/>
    <p:sldMasterId id="2147483673" r:id="rId2"/>
    <p:sldMasterId id="2147483653" r:id="rId3"/>
    <p:sldMasterId id="2147483659" r:id="rId4"/>
    <p:sldMasterId id="2147483706" r:id="rId5"/>
  </p:sldMasterIdLst>
  <p:notesMasterIdLst>
    <p:notesMasterId r:id="rId29"/>
  </p:notesMasterIdLst>
  <p:handoutMasterIdLst>
    <p:handoutMasterId r:id="rId30"/>
  </p:handoutMasterIdLst>
  <p:sldIdLst>
    <p:sldId id="310" r:id="rId6"/>
    <p:sldId id="313" r:id="rId7"/>
    <p:sldId id="322" r:id="rId8"/>
    <p:sldId id="323" r:id="rId9"/>
    <p:sldId id="327" r:id="rId10"/>
    <p:sldId id="324" r:id="rId11"/>
    <p:sldId id="329" r:id="rId12"/>
    <p:sldId id="330" r:id="rId13"/>
    <p:sldId id="331" r:id="rId14"/>
    <p:sldId id="336" r:id="rId15"/>
    <p:sldId id="337" r:id="rId16"/>
    <p:sldId id="345" r:id="rId17"/>
    <p:sldId id="338" r:id="rId18"/>
    <p:sldId id="339" r:id="rId19"/>
    <p:sldId id="340" r:id="rId20"/>
    <p:sldId id="347" r:id="rId21"/>
    <p:sldId id="348" r:id="rId22"/>
    <p:sldId id="349" r:id="rId23"/>
    <p:sldId id="342" r:id="rId24"/>
    <p:sldId id="346" r:id="rId25"/>
    <p:sldId id="343" r:id="rId26"/>
    <p:sldId id="344" r:id="rId27"/>
    <p:sldId id="315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270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1270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2" autoAdjust="0"/>
    <p:restoredTop sz="94694"/>
  </p:normalViewPr>
  <p:slideViewPr>
    <p:cSldViewPr snapToGrid="0">
      <p:cViewPr varScale="1">
        <p:scale>
          <a:sx n="36" d="100"/>
          <a:sy n="36" d="100"/>
        </p:scale>
        <p:origin x="576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28"/>
    </p:cViewPr>
  </p:sorterViewPr>
  <p:notesViewPr>
    <p:cSldViewPr snapToGrid="0">
      <p:cViewPr varScale="1">
        <p:scale>
          <a:sx n="82" d="100"/>
          <a:sy n="82" d="100"/>
        </p:scale>
        <p:origin x="346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8C55C54-6973-4500-B464-C635F91B65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23A4FAC-6618-4E4F-A0E3-5B24EB80306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37AC6-911C-4384-9DCE-4B66243D61AF}" type="datetimeFigureOut">
              <a:rPr lang="zh-CN" altLang="en-US" smtClean="0"/>
              <a:t>2024/5/31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C5C339F-E3D9-4253-90C7-BD29FA5618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7B6408-310E-41C3-9504-608CFACC86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05EA01-842E-4B32-8C2A-A7B72300C5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6403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438400" latinLnBrk="0">
      <a:defRPr sz="3200">
        <a:latin typeface="+mn-lt"/>
        <a:ea typeface="+mn-ea"/>
        <a:cs typeface="+mn-cs"/>
        <a:sym typeface="Calibri"/>
      </a:defRPr>
    </a:lvl1pPr>
    <a:lvl2pPr indent="228600" defTabSz="2438400" latinLnBrk="0">
      <a:defRPr sz="3200">
        <a:latin typeface="+mn-lt"/>
        <a:ea typeface="+mn-ea"/>
        <a:cs typeface="+mn-cs"/>
        <a:sym typeface="Calibri"/>
      </a:defRPr>
    </a:lvl2pPr>
    <a:lvl3pPr indent="457200" defTabSz="2438400" latinLnBrk="0">
      <a:defRPr sz="3200">
        <a:latin typeface="+mn-lt"/>
        <a:ea typeface="+mn-ea"/>
        <a:cs typeface="+mn-cs"/>
        <a:sym typeface="Calibri"/>
      </a:defRPr>
    </a:lvl3pPr>
    <a:lvl4pPr indent="685800" defTabSz="2438400" latinLnBrk="0">
      <a:defRPr sz="3200">
        <a:latin typeface="+mn-lt"/>
        <a:ea typeface="+mn-ea"/>
        <a:cs typeface="+mn-cs"/>
        <a:sym typeface="Calibri"/>
      </a:defRPr>
    </a:lvl4pPr>
    <a:lvl5pPr indent="914400" defTabSz="2438400" latinLnBrk="0">
      <a:defRPr sz="3200">
        <a:latin typeface="+mn-lt"/>
        <a:ea typeface="+mn-ea"/>
        <a:cs typeface="+mn-cs"/>
        <a:sym typeface="Calibri"/>
      </a:defRPr>
    </a:lvl5pPr>
    <a:lvl6pPr indent="1143000" defTabSz="2438400" latinLnBrk="0">
      <a:defRPr sz="3200">
        <a:latin typeface="+mn-lt"/>
        <a:ea typeface="+mn-ea"/>
        <a:cs typeface="+mn-cs"/>
        <a:sym typeface="Calibri"/>
      </a:defRPr>
    </a:lvl6pPr>
    <a:lvl7pPr indent="1371600" defTabSz="2438400" latinLnBrk="0">
      <a:defRPr sz="3200">
        <a:latin typeface="+mn-lt"/>
        <a:ea typeface="+mn-ea"/>
        <a:cs typeface="+mn-cs"/>
        <a:sym typeface="Calibri"/>
      </a:defRPr>
    </a:lvl7pPr>
    <a:lvl8pPr indent="1600200" defTabSz="2438400" latinLnBrk="0">
      <a:defRPr sz="3200">
        <a:latin typeface="+mn-lt"/>
        <a:ea typeface="+mn-ea"/>
        <a:cs typeface="+mn-cs"/>
        <a:sym typeface="Calibri"/>
      </a:defRPr>
    </a:lvl8pPr>
    <a:lvl9pPr indent="1828800" defTabSz="2438400" latinLnBrk="0">
      <a:defRPr sz="3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8895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5C14D5-486C-48C4-8DD5-D17040089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pic>
        <p:nvPicPr>
          <p:cNvPr id="5" name="远景公司介绍ppt 1120_画板 1.png" descr="远景公司介绍ppt 1120_画板 1.png">
            <a:extLst>
              <a:ext uri="{FF2B5EF4-FFF2-40B4-BE49-F238E27FC236}">
                <a16:creationId xmlns:a16="http://schemas.microsoft.com/office/drawing/2014/main" id="{646FDC8E-CEBE-4B03-97B4-AF96E06F69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58"/>
          <a:stretch/>
        </p:blipFill>
        <p:spPr>
          <a:xfrm>
            <a:off x="0" y="0"/>
            <a:ext cx="24384000" cy="1513023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19512572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1417610-9DC9-424D-AF94-4BADC32DB154}"/>
              </a:ext>
            </a:extLst>
          </p:cNvPr>
          <p:cNvSpPr txBox="1"/>
          <p:nvPr userDrawn="1"/>
        </p:nvSpPr>
        <p:spPr>
          <a:xfrm>
            <a:off x="21126450" y="61360"/>
            <a:ext cx="3257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文档密级：机密</a:t>
            </a: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Document level : Confidential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67BFD-40B1-45D3-BB29-BEE2BAB8D5D1}"/>
              </a:ext>
            </a:extLst>
          </p:cNvPr>
          <p:cNvSpPr txBox="1"/>
          <p:nvPr userDrawn="1"/>
        </p:nvSpPr>
        <p:spPr>
          <a:xfrm>
            <a:off x="11125648" y="12505561"/>
            <a:ext cx="14598428" cy="55399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/>
              </a:rPr>
              <a:t>未经明确授权，本文档禁止拷贝、截屏、拍摄及其他扩散行为，如有发现按违反远景信息安全红线处理。</a:t>
            </a: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Calibri"/>
            </a:endParaRPr>
          </a:p>
        </p:txBody>
      </p:sp>
      <p:sp>
        <p:nvSpPr>
          <p:cNvPr id="7" name="幻灯片编号">
            <a:extLst>
              <a:ext uri="{FF2B5EF4-FFF2-40B4-BE49-F238E27FC236}">
                <a16:creationId xmlns:a16="http://schemas.microsoft.com/office/drawing/2014/main" id="{237F427B-B698-4F0C-86F8-27FC627E536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993508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1417610-9DC9-424D-AF94-4BADC32DB154}"/>
              </a:ext>
            </a:extLst>
          </p:cNvPr>
          <p:cNvSpPr txBox="1"/>
          <p:nvPr userDrawn="1"/>
        </p:nvSpPr>
        <p:spPr>
          <a:xfrm>
            <a:off x="21126450" y="61360"/>
            <a:ext cx="3257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文档密级：机密</a:t>
            </a: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Document level : Confidential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67BFD-40B1-45D3-BB29-BEE2BAB8D5D1}"/>
              </a:ext>
            </a:extLst>
          </p:cNvPr>
          <p:cNvSpPr txBox="1"/>
          <p:nvPr userDrawn="1"/>
        </p:nvSpPr>
        <p:spPr>
          <a:xfrm>
            <a:off x="11125648" y="12505561"/>
            <a:ext cx="14598428" cy="55399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/>
              </a:rPr>
              <a:t>未经明确授权，本文档禁止拷贝、截屏、拍摄及其他扩散行为，如有发现按违反远景信息安全红线处理。</a:t>
            </a: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Calibri"/>
            </a:endParaRPr>
          </a:p>
        </p:txBody>
      </p:sp>
      <p:sp>
        <p:nvSpPr>
          <p:cNvPr id="7" name="幻灯片编号">
            <a:extLst>
              <a:ext uri="{FF2B5EF4-FFF2-40B4-BE49-F238E27FC236}">
                <a16:creationId xmlns:a16="http://schemas.microsoft.com/office/drawing/2014/main" id="{237F427B-B698-4F0C-86F8-27FC627E536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E104EE5-016D-4646-8542-61DB68BD76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613" y="613671"/>
            <a:ext cx="5023339" cy="993549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400" b="1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872A2D-2984-4529-B123-8352235C6F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34613" y="16423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26" name="文本占位符 35">
            <a:extLst>
              <a:ext uri="{FF2B5EF4-FFF2-40B4-BE49-F238E27FC236}">
                <a16:creationId xmlns:a16="http://schemas.microsoft.com/office/drawing/2014/main" id="{BEA051F7-4BB7-4551-A353-E43B4DF6E8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000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2" name="文本占位符 37">
            <a:extLst>
              <a:ext uri="{FF2B5EF4-FFF2-40B4-BE49-F238E27FC236}">
                <a16:creationId xmlns:a16="http://schemas.microsoft.com/office/drawing/2014/main" id="{9DAE977F-6A12-4CC8-B8D4-E13BCBAE80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000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3" name="文本占位符 35">
            <a:extLst>
              <a:ext uri="{FF2B5EF4-FFF2-40B4-BE49-F238E27FC236}">
                <a16:creationId xmlns:a16="http://schemas.microsoft.com/office/drawing/2014/main" id="{CC6F275D-8F17-49CF-86CE-EEA1CB11C3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9326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4" name="文本占位符 37">
            <a:extLst>
              <a:ext uri="{FF2B5EF4-FFF2-40B4-BE49-F238E27FC236}">
                <a16:creationId xmlns:a16="http://schemas.microsoft.com/office/drawing/2014/main" id="{AE5A3182-26AB-4250-91B9-860E2A629B4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89326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5" name="文本占位符 35">
            <a:extLst>
              <a:ext uri="{FF2B5EF4-FFF2-40B4-BE49-F238E27FC236}">
                <a16:creationId xmlns:a16="http://schemas.microsoft.com/office/drawing/2014/main" id="{CF1DCC1F-F84A-45F9-859E-9970727790D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144141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6" name="文本占位符 37">
            <a:extLst>
              <a:ext uri="{FF2B5EF4-FFF2-40B4-BE49-F238E27FC236}">
                <a16:creationId xmlns:a16="http://schemas.microsoft.com/office/drawing/2014/main" id="{13DED897-2B5A-4CDD-9CEE-F4FB1B184A3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144141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7384186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">
            <a:extLst>
              <a:ext uri="{FF2B5EF4-FFF2-40B4-BE49-F238E27FC236}">
                <a16:creationId xmlns:a16="http://schemas.microsoft.com/office/drawing/2014/main" id="{D28ADF58-AE6A-40CB-B983-09789DC3B40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12B9067-9720-4E73-AEBE-E55E36423E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613" y="613671"/>
            <a:ext cx="5023339" cy="993549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400" b="1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E4052414-2B0A-45EB-8466-A9845E78B84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34613" y="16423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25" name="文本占位符 35">
            <a:extLst>
              <a:ext uri="{FF2B5EF4-FFF2-40B4-BE49-F238E27FC236}">
                <a16:creationId xmlns:a16="http://schemas.microsoft.com/office/drawing/2014/main" id="{93A5FBEA-F171-4EF5-9D42-7E9272B84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000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26" name="文本占位符 37">
            <a:extLst>
              <a:ext uri="{FF2B5EF4-FFF2-40B4-BE49-F238E27FC236}">
                <a16:creationId xmlns:a16="http://schemas.microsoft.com/office/drawing/2014/main" id="{865A3156-8BF5-4643-809E-909AB5C12C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000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27" name="文本占位符 35">
            <a:extLst>
              <a:ext uri="{FF2B5EF4-FFF2-40B4-BE49-F238E27FC236}">
                <a16:creationId xmlns:a16="http://schemas.microsoft.com/office/drawing/2014/main" id="{B5297FC1-2892-45EF-877E-4DFA583CA66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9326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28" name="文本占位符 37">
            <a:extLst>
              <a:ext uri="{FF2B5EF4-FFF2-40B4-BE49-F238E27FC236}">
                <a16:creationId xmlns:a16="http://schemas.microsoft.com/office/drawing/2014/main" id="{26B85642-BBF0-482C-9FF8-FD202BB4407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89326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29" name="文本占位符 35">
            <a:extLst>
              <a:ext uri="{FF2B5EF4-FFF2-40B4-BE49-F238E27FC236}">
                <a16:creationId xmlns:a16="http://schemas.microsoft.com/office/drawing/2014/main" id="{CC263F65-6164-4D30-A110-210E345A16B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144141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0" name="文本占位符 37">
            <a:extLst>
              <a:ext uri="{FF2B5EF4-FFF2-40B4-BE49-F238E27FC236}">
                <a16:creationId xmlns:a16="http://schemas.microsoft.com/office/drawing/2014/main" id="{F3E16367-76F1-4849-94A4-E8EB7A7B5EE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144141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698669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2" descr="图片 2">
            <a:extLst>
              <a:ext uri="{FF2B5EF4-FFF2-40B4-BE49-F238E27FC236}">
                <a16:creationId xmlns:a16="http://schemas.microsoft.com/office/drawing/2014/main" id="{64C9E461-8D9E-40BA-BB87-0041AB25CA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206"/>
          <a:stretch/>
        </p:blipFill>
        <p:spPr>
          <a:xfrm>
            <a:off x="0" y="-48026"/>
            <a:ext cx="24593550" cy="1256023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远景公司介绍ppt 1120_画板 1.png" descr="远景公司介绍ppt 1120_画板 1.png">
            <a:extLst>
              <a:ext uri="{FF2B5EF4-FFF2-40B4-BE49-F238E27FC236}">
                <a16:creationId xmlns:a16="http://schemas.microsoft.com/office/drawing/2014/main" id="{A0A81728-10EE-4C4A-8D87-B11CC98D9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58" b="17693"/>
          <a:stretch/>
        </p:blipFill>
        <p:spPr>
          <a:xfrm>
            <a:off x="0" y="0"/>
            <a:ext cx="24384000" cy="12560235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313754D1-C0FC-41EF-B56B-C3493BF7B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8854" y="5520674"/>
            <a:ext cx="8907515" cy="2674652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为人类</a:t>
            </a:r>
            <a:br>
              <a:rPr lang="zh-CN" altLang="en-US" dirty="0"/>
            </a:br>
            <a:r>
              <a:rPr lang="zh-CN" altLang="en-US" dirty="0"/>
              <a:t>可持续未来解决挑战</a:t>
            </a:r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3390841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2_自定义版式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3" descr="图片 3"/>
          <p:cNvPicPr>
            <a:picLocks noChangeAspect="1"/>
          </p:cNvPicPr>
          <p:nvPr userDrawn="1"/>
        </p:nvPicPr>
        <p:blipFill>
          <a:blip r:embed="rId2"/>
          <a:srcRect l="978" r="978" b="1957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矩形 3">
            <a:extLst>
              <a:ext uri="{FF2B5EF4-FFF2-40B4-BE49-F238E27FC236}">
                <a16:creationId xmlns:a16="http://schemas.microsoft.com/office/drawing/2014/main" id="{04272277-F5F0-4AE4-9D9D-663B7C335574}"/>
              </a:ext>
            </a:extLst>
          </p:cNvPr>
          <p:cNvSpPr txBox="1"/>
          <p:nvPr userDrawn="1"/>
        </p:nvSpPr>
        <p:spPr>
          <a:xfrm>
            <a:off x="670935" y="5271456"/>
            <a:ext cx="10441886" cy="72358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6" tIns="91436" rIns="91436" bIns="91436">
            <a:spAutoFit/>
          </a:bodyPr>
          <a:lstStyle>
            <a:lvl1pPr defTabSz="1828800">
              <a:lnSpc>
                <a:spcPct val="70000"/>
              </a:lnSpc>
              <a:defRPr sz="4900" spc="408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b="1" dirty="0">
                <a:latin typeface="Helvetica" panose="020B0604020202020204" pitchFamily="34" charset="0"/>
              </a:rPr>
              <a:t>Thank You</a:t>
            </a:r>
          </a:p>
        </p:txBody>
      </p:sp>
      <p:pic>
        <p:nvPicPr>
          <p:cNvPr id="5" name="image5.jpeg" descr="image5.jpeg">
            <a:extLst>
              <a:ext uri="{FF2B5EF4-FFF2-40B4-BE49-F238E27FC236}">
                <a16:creationId xmlns:a16="http://schemas.microsoft.com/office/drawing/2014/main" id="{3940C339-BADC-4CFA-9779-8A015B8F3E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90726" b="14"/>
          <a:stretch/>
        </p:blipFill>
        <p:spPr>
          <a:xfrm>
            <a:off x="0" y="12443321"/>
            <a:ext cx="24384000" cy="1270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3530746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建筑的窗户&#10;&#10;中度可信度描述已自动生成">
            <a:extLst>
              <a:ext uri="{FF2B5EF4-FFF2-40B4-BE49-F238E27FC236}">
                <a16:creationId xmlns:a16="http://schemas.microsoft.com/office/drawing/2014/main" id="{327D78C7-D50A-2646-A242-8D5E155AA3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24384001" cy="13716000"/>
          </a:xfrm>
          <a:prstGeom prst="rect">
            <a:avLst/>
          </a:prstGeom>
        </p:spPr>
      </p:pic>
      <p:sp>
        <p:nvSpPr>
          <p:cNvPr id="6" name="矩形">
            <a:extLst>
              <a:ext uri="{FF2B5EF4-FFF2-40B4-BE49-F238E27FC236}">
                <a16:creationId xmlns:a16="http://schemas.microsoft.com/office/drawing/2014/main" id="{03C8E3B6-D34D-C541-8BC4-0602639E8651}"/>
              </a:ext>
            </a:extLst>
          </p:cNvPr>
          <p:cNvSpPr/>
          <p:nvPr userDrawn="1"/>
        </p:nvSpPr>
        <p:spPr>
          <a:xfrm>
            <a:off x="0" y="12446000"/>
            <a:ext cx="24384000" cy="1295400"/>
          </a:xfrm>
          <a:prstGeom prst="rect">
            <a:avLst/>
          </a:prstGeom>
          <a:solidFill>
            <a:srgbClr val="3B3B4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3884F8B-4B6B-1B43-BE6E-8111A00373B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498" y="12677504"/>
            <a:ext cx="2946727" cy="748564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47A4E573-CA82-4288-843A-C7B362860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5813" y="2235608"/>
            <a:ext cx="5529772" cy="1295400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80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03DB8E1A-4473-40BE-98F4-BBB360D5C74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45813" y="3885842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71626ED7-D640-4FE7-BF45-80BFC7C41EC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45813" y="57768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日期</a:t>
            </a:r>
          </a:p>
        </p:txBody>
      </p:sp>
    </p:spTree>
    <p:extLst>
      <p:ext uri="{BB962C8B-B14F-4D97-AF65-F5344CB8AC3E}">
        <p14:creationId xmlns:p14="http://schemas.microsoft.com/office/powerpoint/2010/main" val="543072498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BD7FD88-396C-410B-96D4-75C631A9BD98}"/>
              </a:ext>
            </a:extLst>
          </p:cNvPr>
          <p:cNvSpPr txBox="1"/>
          <p:nvPr userDrawn="1"/>
        </p:nvSpPr>
        <p:spPr>
          <a:xfrm>
            <a:off x="11125648" y="12505561"/>
            <a:ext cx="14598428" cy="55399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/>
              </a:rPr>
              <a:t>未经明确授权，本文档禁止拷贝、截屏、拍摄及其他扩散行为，如有发现按违反远景信息安全红线处理。</a:t>
            </a: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Calibri"/>
            </a:endParaRPr>
          </a:p>
        </p:txBody>
      </p:sp>
      <p:sp>
        <p:nvSpPr>
          <p:cNvPr id="10" name="幻灯片编号">
            <a:extLst>
              <a:ext uri="{FF2B5EF4-FFF2-40B4-BE49-F238E27FC236}">
                <a16:creationId xmlns:a16="http://schemas.microsoft.com/office/drawing/2014/main" id="{BEDE5730-C3BD-4E41-9750-1E6F176D15D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7345E1B7-C174-4C48-BCCA-FEC897BE6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613" y="613671"/>
            <a:ext cx="5023339" cy="993549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400" b="1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B22FDF77-C68B-44BB-8081-E62FF329AC9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34613" y="16423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DB710D0-72BB-49C3-BF6B-00B287BCCCDD}"/>
              </a:ext>
            </a:extLst>
          </p:cNvPr>
          <p:cNvSpPr txBox="1"/>
          <p:nvPr userDrawn="1"/>
        </p:nvSpPr>
        <p:spPr>
          <a:xfrm>
            <a:off x="21126450" y="61360"/>
            <a:ext cx="3257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文档密级：机密</a:t>
            </a: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Document level : Confidential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文本占位符 35">
            <a:extLst>
              <a:ext uri="{FF2B5EF4-FFF2-40B4-BE49-F238E27FC236}">
                <a16:creationId xmlns:a16="http://schemas.microsoft.com/office/drawing/2014/main" id="{06E1B1BF-7496-4C71-A5A9-FA7B9EAEF3B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000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1" name="文本占位符 37">
            <a:extLst>
              <a:ext uri="{FF2B5EF4-FFF2-40B4-BE49-F238E27FC236}">
                <a16:creationId xmlns:a16="http://schemas.microsoft.com/office/drawing/2014/main" id="{DAC904E6-8606-4A87-A05B-57D321C2DA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000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2" name="文本占位符 35">
            <a:extLst>
              <a:ext uri="{FF2B5EF4-FFF2-40B4-BE49-F238E27FC236}">
                <a16:creationId xmlns:a16="http://schemas.microsoft.com/office/drawing/2014/main" id="{7B5BCFB6-51B9-4970-B6F9-5506F3DA743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9326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3" name="文本占位符 37">
            <a:extLst>
              <a:ext uri="{FF2B5EF4-FFF2-40B4-BE49-F238E27FC236}">
                <a16:creationId xmlns:a16="http://schemas.microsoft.com/office/drawing/2014/main" id="{64658651-E3C5-49F8-AD85-6C967473EB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89326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4" name="文本占位符 35">
            <a:extLst>
              <a:ext uri="{FF2B5EF4-FFF2-40B4-BE49-F238E27FC236}">
                <a16:creationId xmlns:a16="http://schemas.microsoft.com/office/drawing/2014/main" id="{109BD561-515C-4F42-84ED-ADA4637AA55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144141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5" name="文本占位符 37">
            <a:extLst>
              <a:ext uri="{FF2B5EF4-FFF2-40B4-BE49-F238E27FC236}">
                <a16:creationId xmlns:a16="http://schemas.microsoft.com/office/drawing/2014/main" id="{843673BC-0572-4E93-BD2C-1B3A2A11D24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144141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3982756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F1769F61-6BD9-43B7-A1AD-F08BCE23C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613" y="613671"/>
            <a:ext cx="5023339" cy="993549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400" b="1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5367E3C3-0D99-4220-96D3-E1081355175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4613" y="16423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20" name="幻灯片编号">
            <a:extLst>
              <a:ext uri="{FF2B5EF4-FFF2-40B4-BE49-F238E27FC236}">
                <a16:creationId xmlns:a16="http://schemas.microsoft.com/office/drawing/2014/main" id="{AD741FD0-52E0-4D83-85B7-33E7DEEF924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21" name="文本占位符 35">
            <a:extLst>
              <a:ext uri="{FF2B5EF4-FFF2-40B4-BE49-F238E27FC236}">
                <a16:creationId xmlns:a16="http://schemas.microsoft.com/office/drawing/2014/main" id="{61E18E5F-5D8B-4ED1-BFAB-CD0612A6441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000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22" name="文本占位符 37">
            <a:extLst>
              <a:ext uri="{FF2B5EF4-FFF2-40B4-BE49-F238E27FC236}">
                <a16:creationId xmlns:a16="http://schemas.microsoft.com/office/drawing/2014/main" id="{89F2486C-A0D0-4DF9-9352-9587A00381C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000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23" name="文本占位符 35">
            <a:extLst>
              <a:ext uri="{FF2B5EF4-FFF2-40B4-BE49-F238E27FC236}">
                <a16:creationId xmlns:a16="http://schemas.microsoft.com/office/drawing/2014/main" id="{BEFB99DC-CCFF-4501-ACAC-07D2E1D2985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9326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24" name="文本占位符 37">
            <a:extLst>
              <a:ext uri="{FF2B5EF4-FFF2-40B4-BE49-F238E27FC236}">
                <a16:creationId xmlns:a16="http://schemas.microsoft.com/office/drawing/2014/main" id="{718DF407-2365-4C58-BCBB-50EAE5BDCD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89326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25" name="文本占位符 35">
            <a:extLst>
              <a:ext uri="{FF2B5EF4-FFF2-40B4-BE49-F238E27FC236}">
                <a16:creationId xmlns:a16="http://schemas.microsoft.com/office/drawing/2014/main" id="{AE35A451-C9A6-42C1-88B0-ED977DA7F33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144141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26" name="文本占位符 37">
            <a:extLst>
              <a:ext uri="{FF2B5EF4-FFF2-40B4-BE49-F238E27FC236}">
                <a16:creationId xmlns:a16="http://schemas.microsoft.com/office/drawing/2014/main" id="{EC260046-735C-4F17-B9A8-0669613D7CB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144141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5762252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2_自定义版式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Picture 2">
            <a:extLst>
              <a:ext uri="{FF2B5EF4-FFF2-40B4-BE49-F238E27FC236}">
                <a16:creationId xmlns:a16="http://schemas.microsoft.com/office/drawing/2014/main" id="{A1264452-6781-401F-B3E3-75659A6414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471400"/>
            <a:ext cx="24384000" cy="1270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矩形">
            <a:extLst>
              <a:ext uri="{FF2B5EF4-FFF2-40B4-BE49-F238E27FC236}">
                <a16:creationId xmlns:a16="http://schemas.microsoft.com/office/drawing/2014/main" id="{891B826B-E2C3-404F-8273-4846CF7B0D50}"/>
              </a:ext>
            </a:extLst>
          </p:cNvPr>
          <p:cNvSpPr/>
          <p:nvPr userDrawn="1"/>
        </p:nvSpPr>
        <p:spPr>
          <a:xfrm>
            <a:off x="0" y="12584498"/>
            <a:ext cx="4045347" cy="1143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endParaRPr/>
          </a:p>
        </p:txBody>
      </p:sp>
      <p:pic>
        <p:nvPicPr>
          <p:cNvPr id="18" name="图像" descr="图像">
            <a:extLst>
              <a:ext uri="{FF2B5EF4-FFF2-40B4-BE49-F238E27FC236}">
                <a16:creationId xmlns:a16="http://schemas.microsoft.com/office/drawing/2014/main" id="{3E59DAE6-C767-46C4-AF05-D02FB4CCB7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5997" y="12680095"/>
            <a:ext cx="2564153" cy="800495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矩形">
            <a:extLst>
              <a:ext uri="{FF2B5EF4-FFF2-40B4-BE49-F238E27FC236}">
                <a16:creationId xmlns:a16="http://schemas.microsoft.com/office/drawing/2014/main" id="{83AC640C-0C3C-4D87-8EB4-C94A3E208C65}"/>
              </a:ext>
            </a:extLst>
          </p:cNvPr>
          <p:cNvSpPr/>
          <p:nvPr userDrawn="1"/>
        </p:nvSpPr>
        <p:spPr>
          <a:xfrm>
            <a:off x="0" y="12446000"/>
            <a:ext cx="24384000" cy="1295400"/>
          </a:xfrm>
          <a:prstGeom prst="rect">
            <a:avLst/>
          </a:prstGeom>
          <a:solidFill>
            <a:srgbClr val="3B3B4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AED08D2-C4C0-4766-8C7F-05C038201FB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498" y="12677504"/>
            <a:ext cx="2946727" cy="748564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5CAD40E1-BAFD-4DBD-8F1A-FC2491E1F2BD}"/>
              </a:ext>
            </a:extLst>
          </p:cNvPr>
          <p:cNvSpPr txBox="1"/>
          <p:nvPr userDrawn="1"/>
        </p:nvSpPr>
        <p:spPr>
          <a:xfrm>
            <a:off x="11125648" y="12505561"/>
            <a:ext cx="14598428" cy="55399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/>
              </a:rPr>
              <a:t>未经明确授权，本文档禁止拷贝、截屏、拍摄及其他扩散行为，如有发现按违反远景信息安全红线处理。</a:t>
            </a: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Calibri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CCAE6B0-DBA7-4F2F-82AA-EA834D02855E}"/>
              </a:ext>
            </a:extLst>
          </p:cNvPr>
          <p:cNvSpPr txBox="1"/>
          <p:nvPr userDrawn="1"/>
        </p:nvSpPr>
        <p:spPr>
          <a:xfrm>
            <a:off x="21126450" y="61360"/>
            <a:ext cx="3257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文档密级：机密</a:t>
            </a: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Document level : Confidential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幻灯片编号">
            <a:extLst>
              <a:ext uri="{FF2B5EF4-FFF2-40B4-BE49-F238E27FC236}">
                <a16:creationId xmlns:a16="http://schemas.microsoft.com/office/drawing/2014/main" id="{375B381F-633B-4D7E-BC4A-32DE6FD8034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4426053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31443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1417610-9DC9-424D-AF94-4BADC32DB154}"/>
              </a:ext>
            </a:extLst>
          </p:cNvPr>
          <p:cNvSpPr txBox="1"/>
          <p:nvPr userDrawn="1"/>
        </p:nvSpPr>
        <p:spPr>
          <a:xfrm>
            <a:off x="21126450" y="61360"/>
            <a:ext cx="3257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文档密级：机密</a:t>
            </a: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Document level : Confidential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67BFD-40B1-45D3-BB29-BEE2BAB8D5D1}"/>
              </a:ext>
            </a:extLst>
          </p:cNvPr>
          <p:cNvSpPr txBox="1"/>
          <p:nvPr userDrawn="1"/>
        </p:nvSpPr>
        <p:spPr>
          <a:xfrm>
            <a:off x="11125648" y="12505561"/>
            <a:ext cx="14598428" cy="55399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/>
              </a:rPr>
              <a:t>未经明确授权，本文档禁止拷贝、截屏、拍摄及其他扩散行为，如有发现按违反远景信息安全红线处理。</a:t>
            </a: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Calibri"/>
            </a:endParaRPr>
          </a:p>
        </p:txBody>
      </p:sp>
      <p:sp>
        <p:nvSpPr>
          <p:cNvPr id="7" name="幻灯片编号">
            <a:extLst>
              <a:ext uri="{FF2B5EF4-FFF2-40B4-BE49-F238E27FC236}">
                <a16:creationId xmlns:a16="http://schemas.microsoft.com/office/drawing/2014/main" id="{237F427B-B698-4F0C-86F8-27FC627E536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E104EE5-016D-4646-8542-61DB68BD76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613" y="613671"/>
            <a:ext cx="5023339" cy="993549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400" b="1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872A2D-2984-4529-B123-8352235C6F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34613" y="16423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26" name="文本占位符 35">
            <a:extLst>
              <a:ext uri="{FF2B5EF4-FFF2-40B4-BE49-F238E27FC236}">
                <a16:creationId xmlns:a16="http://schemas.microsoft.com/office/drawing/2014/main" id="{4B19D90D-33A9-47AF-92BA-1340182EC28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000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2" name="文本占位符 37">
            <a:extLst>
              <a:ext uri="{FF2B5EF4-FFF2-40B4-BE49-F238E27FC236}">
                <a16:creationId xmlns:a16="http://schemas.microsoft.com/office/drawing/2014/main" id="{AC807AB1-2121-4F01-A7C7-DD93CD8AA3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000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3" name="文本占位符 35">
            <a:extLst>
              <a:ext uri="{FF2B5EF4-FFF2-40B4-BE49-F238E27FC236}">
                <a16:creationId xmlns:a16="http://schemas.microsoft.com/office/drawing/2014/main" id="{29B1E902-6A78-4D00-B4B1-A01AD8B876C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9326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4" name="文本占位符 37">
            <a:extLst>
              <a:ext uri="{FF2B5EF4-FFF2-40B4-BE49-F238E27FC236}">
                <a16:creationId xmlns:a16="http://schemas.microsoft.com/office/drawing/2014/main" id="{F0BEF7C4-9AF2-43FD-B93B-FB461C16CAB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89326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5" name="文本占位符 35">
            <a:extLst>
              <a:ext uri="{FF2B5EF4-FFF2-40B4-BE49-F238E27FC236}">
                <a16:creationId xmlns:a16="http://schemas.microsoft.com/office/drawing/2014/main" id="{DF28A7D8-457E-411D-8155-AE84ABA6672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144141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6" name="文本占位符 37">
            <a:extLst>
              <a:ext uri="{FF2B5EF4-FFF2-40B4-BE49-F238E27FC236}">
                <a16:creationId xmlns:a16="http://schemas.microsoft.com/office/drawing/2014/main" id="{045D7FDE-C579-4085-B1B3-DC1C6BC8AA8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144141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7859589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自定义版式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建筑的摆设布局&#10;&#10;描述已自动生成">
            <a:extLst>
              <a:ext uri="{FF2B5EF4-FFF2-40B4-BE49-F238E27FC236}">
                <a16:creationId xmlns:a16="http://schemas.microsoft.com/office/drawing/2014/main" id="{7A5FA640-2261-FD4B-8E6C-283E13141F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140" cy="13716000"/>
          </a:xfrm>
          <a:prstGeom prst="rect">
            <a:avLst/>
          </a:prstGeom>
        </p:spPr>
      </p:pic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78A7814-F4E3-4147-9968-4B3ABEB692E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45813" y="4718277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55377203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建筑的窗户&#10;&#10;中度可信度描述已自动生成">
            <a:extLst>
              <a:ext uri="{FF2B5EF4-FFF2-40B4-BE49-F238E27FC236}">
                <a16:creationId xmlns:a16="http://schemas.microsoft.com/office/drawing/2014/main" id="{E3592A34-6DE1-C64F-B9B9-5573CC25BA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24384001" cy="13716000"/>
          </a:xfrm>
          <a:prstGeom prst="rect">
            <a:avLst/>
          </a:prstGeom>
        </p:spPr>
      </p:pic>
      <p:sp>
        <p:nvSpPr>
          <p:cNvPr id="6" name="矩形">
            <a:extLst>
              <a:ext uri="{FF2B5EF4-FFF2-40B4-BE49-F238E27FC236}">
                <a16:creationId xmlns:a16="http://schemas.microsoft.com/office/drawing/2014/main" id="{03C8E3B6-D34D-C541-8BC4-0602639E8651}"/>
              </a:ext>
            </a:extLst>
          </p:cNvPr>
          <p:cNvSpPr/>
          <p:nvPr userDrawn="1"/>
        </p:nvSpPr>
        <p:spPr>
          <a:xfrm>
            <a:off x="0" y="12446000"/>
            <a:ext cx="24384000" cy="1295400"/>
          </a:xfrm>
          <a:prstGeom prst="rect">
            <a:avLst/>
          </a:prstGeom>
          <a:solidFill>
            <a:srgbClr val="3B3B4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3884F8B-4B6B-1B43-BE6E-8111A00373B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498" y="12677504"/>
            <a:ext cx="2946727" cy="748564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47A4E573-CA82-4288-843A-C7B362860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5813" y="2235608"/>
            <a:ext cx="5529772" cy="1295400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80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03DB8E1A-4473-40BE-98F4-BBB360D5C74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45813" y="3885842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71626ED7-D640-4FE7-BF45-80BFC7C41EC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45813" y="57768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日期</a:t>
            </a:r>
          </a:p>
        </p:txBody>
      </p:sp>
    </p:spTree>
    <p:extLst>
      <p:ext uri="{BB962C8B-B14F-4D97-AF65-F5344CB8AC3E}">
        <p14:creationId xmlns:p14="http://schemas.microsoft.com/office/powerpoint/2010/main" val="2740442394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1F2C072-4108-4B2C-950F-83FCEB91142E}"/>
              </a:ext>
            </a:extLst>
          </p:cNvPr>
          <p:cNvSpPr txBox="1"/>
          <p:nvPr userDrawn="1"/>
        </p:nvSpPr>
        <p:spPr>
          <a:xfrm>
            <a:off x="11125648" y="12505561"/>
            <a:ext cx="14598428" cy="55399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/>
              </a:rPr>
              <a:t>未经明确授权，本文档禁止拷贝、截屏、拍摄及其他扩散行为，如有发现按违反远景信息安全红线处理。</a:t>
            </a: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Calibr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3E7BCE-634A-4B49-BFAF-69F5F37E2A8F}"/>
              </a:ext>
            </a:extLst>
          </p:cNvPr>
          <p:cNvSpPr txBox="1"/>
          <p:nvPr userDrawn="1"/>
        </p:nvSpPr>
        <p:spPr>
          <a:xfrm>
            <a:off x="21126450" y="61360"/>
            <a:ext cx="3257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文档密级：机密</a:t>
            </a: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Document level : Confidential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幻灯片编号">
            <a:extLst>
              <a:ext uri="{FF2B5EF4-FFF2-40B4-BE49-F238E27FC236}">
                <a16:creationId xmlns:a16="http://schemas.microsoft.com/office/drawing/2014/main" id="{EDDFBB72-D9E3-4EFE-87E6-0ADE1937793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8803399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">
            <a:extLst>
              <a:ext uri="{FF2B5EF4-FFF2-40B4-BE49-F238E27FC236}">
                <a16:creationId xmlns:a16="http://schemas.microsoft.com/office/drawing/2014/main" id="{515144B5-CF85-40DF-88A7-12A23969678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9883891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71DFC5C3-A9C5-4CDB-9E9D-06F0D70A2EBE}"/>
              </a:ext>
            </a:extLst>
          </p:cNvPr>
          <p:cNvSpPr txBox="1"/>
          <p:nvPr userDrawn="1"/>
        </p:nvSpPr>
        <p:spPr>
          <a:xfrm>
            <a:off x="11125648" y="12505561"/>
            <a:ext cx="14598428" cy="55399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/>
              </a:rPr>
              <a:t>未经明确授权，本文档禁止拷贝、截屏、拍摄及其他扩散行为，如有发现按违反远景信息安全红线处理。</a:t>
            </a: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Calibri"/>
            </a:endParaRPr>
          </a:p>
        </p:txBody>
      </p:sp>
      <p:sp>
        <p:nvSpPr>
          <p:cNvPr id="11" name="幻灯片编号">
            <a:extLst>
              <a:ext uri="{FF2B5EF4-FFF2-40B4-BE49-F238E27FC236}">
                <a16:creationId xmlns:a16="http://schemas.microsoft.com/office/drawing/2014/main" id="{1DDA05DE-CB37-4FCA-B663-83A0688C707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1A3B48FB-C147-476A-A97E-663E0E4EE4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613" y="613671"/>
            <a:ext cx="5023339" cy="993549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400" b="1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62EB9B28-8D6C-48EC-AF09-4D0999E29B2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34613" y="16423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72A5A5E-29A2-4740-BD8E-4EA8C8412497}"/>
              </a:ext>
            </a:extLst>
          </p:cNvPr>
          <p:cNvSpPr txBox="1"/>
          <p:nvPr userDrawn="1"/>
        </p:nvSpPr>
        <p:spPr>
          <a:xfrm>
            <a:off x="21126450" y="61360"/>
            <a:ext cx="3257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文档密级：机密</a:t>
            </a: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Document level : Confidential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6" name="文本占位符 35">
            <a:extLst>
              <a:ext uri="{FF2B5EF4-FFF2-40B4-BE49-F238E27FC236}">
                <a16:creationId xmlns:a16="http://schemas.microsoft.com/office/drawing/2014/main" id="{E25EB2D1-6FD3-4F4B-8980-1E07461154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000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8" name="文本占位符 37">
            <a:extLst>
              <a:ext uri="{FF2B5EF4-FFF2-40B4-BE49-F238E27FC236}">
                <a16:creationId xmlns:a16="http://schemas.microsoft.com/office/drawing/2014/main" id="{ACF77D60-5008-45DE-A204-23593EFFE7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000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9" name="文本占位符 35">
            <a:extLst>
              <a:ext uri="{FF2B5EF4-FFF2-40B4-BE49-F238E27FC236}">
                <a16:creationId xmlns:a16="http://schemas.microsoft.com/office/drawing/2014/main" id="{BFEF6BCA-49CB-44AB-B24D-9442021A4B2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9326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40" name="文本占位符 37">
            <a:extLst>
              <a:ext uri="{FF2B5EF4-FFF2-40B4-BE49-F238E27FC236}">
                <a16:creationId xmlns:a16="http://schemas.microsoft.com/office/drawing/2014/main" id="{E58864B9-2201-4F13-B2C9-6A7B958E0C9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89326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41" name="文本占位符 35">
            <a:extLst>
              <a:ext uri="{FF2B5EF4-FFF2-40B4-BE49-F238E27FC236}">
                <a16:creationId xmlns:a16="http://schemas.microsoft.com/office/drawing/2014/main" id="{B77C3ED9-6C1D-4F66-8F24-7329B18D64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144141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42" name="文本占位符 37">
            <a:extLst>
              <a:ext uri="{FF2B5EF4-FFF2-40B4-BE49-F238E27FC236}">
                <a16:creationId xmlns:a16="http://schemas.microsoft.com/office/drawing/2014/main" id="{1D6274FF-0530-4F28-8943-CA82B6AA47A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144141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6953351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>
            <a:extLst>
              <a:ext uri="{FF2B5EF4-FFF2-40B4-BE49-F238E27FC236}">
                <a16:creationId xmlns:a16="http://schemas.microsoft.com/office/drawing/2014/main" id="{8E9E295A-5B38-455D-AF85-B29D963907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613" y="613671"/>
            <a:ext cx="5023339" cy="993549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400" b="1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04107EC7-CE0E-4F81-9D54-8F89BB8E1E8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4613" y="16423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34" name="幻灯片编号">
            <a:extLst>
              <a:ext uri="{FF2B5EF4-FFF2-40B4-BE49-F238E27FC236}">
                <a16:creationId xmlns:a16="http://schemas.microsoft.com/office/drawing/2014/main" id="{9D7B78B2-0045-4223-BCE4-F4C025882E7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35" name="文本占位符 35">
            <a:extLst>
              <a:ext uri="{FF2B5EF4-FFF2-40B4-BE49-F238E27FC236}">
                <a16:creationId xmlns:a16="http://schemas.microsoft.com/office/drawing/2014/main" id="{201B24F2-A070-4540-8E76-48A8205278B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000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6" name="文本占位符 37">
            <a:extLst>
              <a:ext uri="{FF2B5EF4-FFF2-40B4-BE49-F238E27FC236}">
                <a16:creationId xmlns:a16="http://schemas.microsoft.com/office/drawing/2014/main" id="{F9CC39D1-AA50-4B67-81FB-FCABF16254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000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7" name="文本占位符 35">
            <a:extLst>
              <a:ext uri="{FF2B5EF4-FFF2-40B4-BE49-F238E27FC236}">
                <a16:creationId xmlns:a16="http://schemas.microsoft.com/office/drawing/2014/main" id="{6C6D1CE3-E5B2-4828-BB1B-F7101FE2E5F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9326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8" name="文本占位符 37">
            <a:extLst>
              <a:ext uri="{FF2B5EF4-FFF2-40B4-BE49-F238E27FC236}">
                <a16:creationId xmlns:a16="http://schemas.microsoft.com/office/drawing/2014/main" id="{61EBC84A-4DE7-4E84-80E0-E30A6F47E5B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89326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9" name="文本占位符 35">
            <a:extLst>
              <a:ext uri="{FF2B5EF4-FFF2-40B4-BE49-F238E27FC236}">
                <a16:creationId xmlns:a16="http://schemas.microsoft.com/office/drawing/2014/main" id="{9A03120B-51BD-4EED-90BB-A4D6BE7EB0C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144141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40" name="文本占位符 37">
            <a:extLst>
              <a:ext uri="{FF2B5EF4-FFF2-40B4-BE49-F238E27FC236}">
                <a16:creationId xmlns:a16="http://schemas.microsoft.com/office/drawing/2014/main" id="{C650C32C-C92F-42D8-A1E5-566CB791295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144141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8785556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自定义版式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建筑的摆设布局&#10;&#10;描述已自动生成">
            <a:extLst>
              <a:ext uri="{FF2B5EF4-FFF2-40B4-BE49-F238E27FC236}">
                <a16:creationId xmlns:a16="http://schemas.microsoft.com/office/drawing/2014/main" id="{04264308-C3A0-9040-B2DE-27BFEAB24B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140" cy="13716000"/>
          </a:xfrm>
          <a:prstGeom prst="rect">
            <a:avLst/>
          </a:prstGeom>
        </p:spPr>
      </p:pic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78A7814-F4E3-4147-9968-4B3ABEB692E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45813" y="4718277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5173923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5BB82C10-DD19-4BF3-B11B-7A6DC32543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5813" y="2235608"/>
            <a:ext cx="5529772" cy="1295400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80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E46D6984-402A-43B0-8911-A999F452FE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45813" y="3885842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FF6D161B-080E-4FA7-82C8-2EC3A6A56269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45813" y="57768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日期</a:t>
            </a:r>
          </a:p>
        </p:txBody>
      </p:sp>
    </p:spTree>
    <p:extLst>
      <p:ext uri="{BB962C8B-B14F-4D97-AF65-F5344CB8AC3E}">
        <p14:creationId xmlns:p14="http://schemas.microsoft.com/office/powerpoint/2010/main" val="1689830260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自定义版式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建筑的摆设布局&#10;&#10;描述已自动生成">
            <a:extLst>
              <a:ext uri="{FF2B5EF4-FFF2-40B4-BE49-F238E27FC236}">
                <a16:creationId xmlns:a16="http://schemas.microsoft.com/office/drawing/2014/main" id="{99207232-6CC4-2840-8404-81C0879CA1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140" cy="13716000"/>
          </a:xfrm>
          <a:prstGeom prst="rect">
            <a:avLst/>
          </a:prstGeom>
        </p:spPr>
      </p:pic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78A7814-F4E3-4147-9968-4B3ABEB692E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45813" y="4718277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37073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">
            <a:extLst>
              <a:ext uri="{FF2B5EF4-FFF2-40B4-BE49-F238E27FC236}">
                <a16:creationId xmlns:a16="http://schemas.microsoft.com/office/drawing/2014/main" id="{D28ADF58-AE6A-40CB-B983-09789DC3B40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12B9067-9720-4E73-AEBE-E55E36423E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613" y="613671"/>
            <a:ext cx="5023339" cy="993549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400" b="1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文章标题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E4052414-2B0A-45EB-8466-A9845E78B84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34613" y="1642390"/>
            <a:ext cx="4325938" cy="631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文章副标题</a:t>
            </a:r>
          </a:p>
        </p:txBody>
      </p:sp>
      <p:sp>
        <p:nvSpPr>
          <p:cNvPr id="29" name="文本占位符 35">
            <a:extLst>
              <a:ext uri="{FF2B5EF4-FFF2-40B4-BE49-F238E27FC236}">
                <a16:creationId xmlns:a16="http://schemas.microsoft.com/office/drawing/2014/main" id="{72C9E714-581C-4DAB-B6F1-C82F946ADE1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000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0" name="文本占位符 37">
            <a:extLst>
              <a:ext uri="{FF2B5EF4-FFF2-40B4-BE49-F238E27FC236}">
                <a16:creationId xmlns:a16="http://schemas.microsoft.com/office/drawing/2014/main" id="{86C92BCD-D247-40D9-A4AC-1C04C13F6C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000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1" name="文本占位符 35">
            <a:extLst>
              <a:ext uri="{FF2B5EF4-FFF2-40B4-BE49-F238E27FC236}">
                <a16:creationId xmlns:a16="http://schemas.microsoft.com/office/drawing/2014/main" id="{8DD85C42-EA4E-4787-94F1-FBE80302FC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9326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2" name="文本占位符 37">
            <a:extLst>
              <a:ext uri="{FF2B5EF4-FFF2-40B4-BE49-F238E27FC236}">
                <a16:creationId xmlns:a16="http://schemas.microsoft.com/office/drawing/2014/main" id="{D66658CB-2D5C-45C8-B436-034D60D2F37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89326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3" name="文本占位符 35">
            <a:extLst>
              <a:ext uri="{FF2B5EF4-FFF2-40B4-BE49-F238E27FC236}">
                <a16:creationId xmlns:a16="http://schemas.microsoft.com/office/drawing/2014/main" id="{0826441E-54DE-41AF-B8AD-7FBA3B271DC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144141" y="4044584"/>
            <a:ext cx="7295661" cy="790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/>
            </a:lvl1pPr>
            <a:lvl2pPr marL="342900" indent="0">
              <a:buNone/>
              <a:defRPr sz="2800" b="1"/>
            </a:lvl2pPr>
            <a:lvl3pPr marL="685798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34" name="文本占位符 37">
            <a:extLst>
              <a:ext uri="{FF2B5EF4-FFF2-40B4-BE49-F238E27FC236}">
                <a16:creationId xmlns:a16="http://schemas.microsoft.com/office/drawing/2014/main" id="{297805D0-843C-47DF-97EF-E67DA0A93F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144141" y="5081221"/>
            <a:ext cx="7296150" cy="46606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400"/>
            </a:lvl2pPr>
            <a:lvl3pPr marL="685798" indent="0">
              <a:buNone/>
              <a:defRPr sz="2400"/>
            </a:lvl3pPr>
            <a:lvl4pPr marL="1028700" indent="0">
              <a:buNone/>
              <a:defRPr sz="2400"/>
            </a:lvl4pPr>
            <a:lvl5pPr marL="1371600" indent="0">
              <a:buNone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809935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1417610-9DC9-424D-AF94-4BADC32DB154}"/>
              </a:ext>
            </a:extLst>
          </p:cNvPr>
          <p:cNvSpPr txBox="1"/>
          <p:nvPr userDrawn="1"/>
        </p:nvSpPr>
        <p:spPr>
          <a:xfrm>
            <a:off x="21126450" y="61360"/>
            <a:ext cx="3257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文档密级：机密</a:t>
            </a: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Document level : Confidential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67BFD-40B1-45D3-BB29-BEE2BAB8D5D1}"/>
              </a:ext>
            </a:extLst>
          </p:cNvPr>
          <p:cNvSpPr txBox="1"/>
          <p:nvPr userDrawn="1"/>
        </p:nvSpPr>
        <p:spPr>
          <a:xfrm>
            <a:off x="11125648" y="12505561"/>
            <a:ext cx="14598428" cy="55399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/>
              </a:rPr>
              <a:t>未经明确授权，本文档禁止拷贝、截屏、拍摄及其他扩散行为，如有发现按违反远景信息安全红线处理。</a:t>
            </a: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Calibri"/>
            </a:endParaRPr>
          </a:p>
        </p:txBody>
      </p:sp>
      <p:sp>
        <p:nvSpPr>
          <p:cNvPr id="7" name="幻灯片编号">
            <a:extLst>
              <a:ext uri="{FF2B5EF4-FFF2-40B4-BE49-F238E27FC236}">
                <a16:creationId xmlns:a16="http://schemas.microsoft.com/office/drawing/2014/main" id="{237F427B-B698-4F0C-86F8-27FC627E536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041284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">
            <a:extLst>
              <a:ext uri="{FF2B5EF4-FFF2-40B4-BE49-F238E27FC236}">
                <a16:creationId xmlns:a16="http://schemas.microsoft.com/office/drawing/2014/main" id="{D8159DEF-C02B-46ED-B054-1A4E99E07B4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1226260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2" descr="图片 2">
            <a:extLst>
              <a:ext uri="{FF2B5EF4-FFF2-40B4-BE49-F238E27FC236}">
                <a16:creationId xmlns:a16="http://schemas.microsoft.com/office/drawing/2014/main" id="{64C9E461-8D9E-40BA-BB87-0041AB25CA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206"/>
          <a:stretch/>
        </p:blipFill>
        <p:spPr>
          <a:xfrm>
            <a:off x="0" y="-77442"/>
            <a:ext cx="24593550" cy="12560235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E5382FD-9F06-47A0-9AF1-6C83FD703978}"/>
              </a:ext>
            </a:extLst>
          </p:cNvPr>
          <p:cNvSpPr txBox="1"/>
          <p:nvPr userDrawn="1"/>
        </p:nvSpPr>
        <p:spPr>
          <a:xfrm>
            <a:off x="22447249" y="154651"/>
            <a:ext cx="2146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文件密级：机密</a:t>
            </a:r>
          </a:p>
        </p:txBody>
      </p:sp>
      <p:pic>
        <p:nvPicPr>
          <p:cNvPr id="6" name="远景公司介绍ppt 1120_画板 1.png" descr="远景公司介绍ppt 1120_画板 1.png">
            <a:extLst>
              <a:ext uri="{FF2B5EF4-FFF2-40B4-BE49-F238E27FC236}">
                <a16:creationId xmlns:a16="http://schemas.microsoft.com/office/drawing/2014/main" id="{908949C3-0BA4-415D-BD97-380374CD8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58" b="17693"/>
          <a:stretch/>
        </p:blipFill>
        <p:spPr>
          <a:xfrm>
            <a:off x="-1" y="-77442"/>
            <a:ext cx="24534343" cy="12637677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8CA1D213-6143-45FE-9661-EBBD0CEBA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8854" y="5520674"/>
            <a:ext cx="8907515" cy="2674652"/>
          </a:xfrm>
          <a:prstGeom prst="rect">
            <a:avLst/>
          </a:prstGeom>
        </p:spPr>
        <p:txBody>
          <a:bodyPr/>
          <a:lstStyle>
            <a:lvl1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4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hree Devanagari 714"/>
                <a:sym typeface="Calibri"/>
              </a:defRPr>
            </a:lvl1pPr>
          </a:lstStyle>
          <a:p>
            <a:r>
              <a:rPr lang="zh-CN" altLang="en-US" dirty="0"/>
              <a:t>为人类</a:t>
            </a:r>
            <a:br>
              <a:rPr lang="zh-CN" altLang="en-US" dirty="0"/>
            </a:br>
            <a:r>
              <a:rPr lang="zh-CN" altLang="en-US" dirty="0"/>
              <a:t>可持续未来解决挑战</a:t>
            </a:r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300803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2_自定义版式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3" descr="图片 3"/>
          <p:cNvPicPr>
            <a:picLocks noChangeAspect="1"/>
          </p:cNvPicPr>
          <p:nvPr/>
        </p:nvPicPr>
        <p:blipFill rotWithShape="1">
          <a:blip r:embed="rId2"/>
          <a:srcRect l="978" r="978" b="9122"/>
          <a:stretch/>
        </p:blipFill>
        <p:spPr>
          <a:xfrm>
            <a:off x="0" y="0"/>
            <a:ext cx="24384000" cy="12608169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icture 2" descr="Picture 2">
            <a:extLst>
              <a:ext uri="{FF2B5EF4-FFF2-40B4-BE49-F238E27FC236}">
                <a16:creationId xmlns:a16="http://schemas.microsoft.com/office/drawing/2014/main" id="{C5EDCB70-72B5-4822-A472-543EE57748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2471400"/>
            <a:ext cx="24384000" cy="127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age5.jpeg" descr="image5.jpeg">
            <a:extLst>
              <a:ext uri="{FF2B5EF4-FFF2-40B4-BE49-F238E27FC236}">
                <a16:creationId xmlns:a16="http://schemas.microsoft.com/office/drawing/2014/main" id="{540737AA-BCDE-4467-B378-4B29C25E3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90726" b="14"/>
          <a:stretch/>
        </p:blipFill>
        <p:spPr>
          <a:xfrm>
            <a:off x="0" y="12446000"/>
            <a:ext cx="24384000" cy="12700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矩形 3">
            <a:extLst>
              <a:ext uri="{FF2B5EF4-FFF2-40B4-BE49-F238E27FC236}">
                <a16:creationId xmlns:a16="http://schemas.microsoft.com/office/drawing/2014/main" id="{CFDA53C3-E645-4AFE-AF6D-AC1DD93C1451}"/>
              </a:ext>
            </a:extLst>
          </p:cNvPr>
          <p:cNvSpPr txBox="1"/>
          <p:nvPr userDrawn="1"/>
        </p:nvSpPr>
        <p:spPr>
          <a:xfrm>
            <a:off x="670935" y="5271456"/>
            <a:ext cx="10441886" cy="72358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6" tIns="91436" rIns="91436" bIns="91436">
            <a:spAutoFit/>
          </a:bodyPr>
          <a:lstStyle>
            <a:lvl1pPr defTabSz="1828800">
              <a:lnSpc>
                <a:spcPct val="70000"/>
              </a:lnSpc>
              <a:defRPr sz="4900" spc="408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b="1" dirty="0">
                <a:latin typeface="Helvetica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1285754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5C14D5-486C-48C4-8DD5-D17040089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pic>
        <p:nvPicPr>
          <p:cNvPr id="4" name="图片 2" descr="图片 2">
            <a:extLst>
              <a:ext uri="{FF2B5EF4-FFF2-40B4-BE49-F238E27FC236}">
                <a16:creationId xmlns:a16="http://schemas.microsoft.com/office/drawing/2014/main" id="{64C9E461-8D9E-40BA-BB87-0041AB25CA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远景公司介绍ppt 1120_画板 1.png" descr="远景公司介绍ppt 1120_画板 1.png">
            <a:extLst>
              <a:ext uri="{FF2B5EF4-FFF2-40B4-BE49-F238E27FC236}">
                <a16:creationId xmlns:a16="http://schemas.microsoft.com/office/drawing/2014/main" id="{1C68FFB1-CAA3-40C1-B064-2E1A19AF5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58"/>
          <a:stretch/>
        </p:blipFill>
        <p:spPr>
          <a:xfrm>
            <a:off x="0" y="0"/>
            <a:ext cx="24384000" cy="1513023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56389034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8301633B-7F9C-4490-8A6C-E15B4B788586}"/>
              </a:ext>
            </a:extLst>
          </p:cNvPr>
          <p:cNvSpPr txBox="1"/>
          <p:nvPr userDrawn="1"/>
        </p:nvSpPr>
        <p:spPr>
          <a:xfrm>
            <a:off x="416214" y="434778"/>
            <a:ext cx="23551572" cy="98988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1919" tIns="121919" rIns="121919" bIns="121919">
            <a:spAutoFit/>
          </a:bodyPr>
          <a:lstStyle>
            <a:lvl1pPr algn="just">
              <a:lnSpc>
                <a:spcPct val="120000"/>
              </a:lnSpc>
              <a:defRPr sz="4200">
                <a:solidFill>
                  <a:srgbClr val="3B3C43"/>
                </a:solidFill>
                <a:latin typeface="SourceHanSansCN-Normal"/>
                <a:ea typeface="SourceHanSansCN-Normal"/>
                <a:cs typeface="SourceHanSansCN-Normal"/>
                <a:sym typeface="SourceHanSansCN-Normal"/>
              </a:defRPr>
            </a:lvl1pPr>
          </a:lstStyle>
          <a:p>
            <a:endParaRPr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">
            <a:extLst>
              <a:ext uri="{FF2B5EF4-FFF2-40B4-BE49-F238E27FC236}">
                <a16:creationId xmlns:a16="http://schemas.microsoft.com/office/drawing/2014/main" id="{65DD331D-B162-4C8F-A521-75CE2B653CC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07780" y="11832973"/>
            <a:ext cx="576220" cy="599436"/>
          </a:xfrm>
          <a:prstGeom prst="rect">
            <a:avLst/>
          </a:prstGeom>
        </p:spPr>
        <p:txBody>
          <a:bodyPr/>
          <a:lstStyle>
            <a:lvl1pPr>
              <a:defRPr kumimoji="0" lang="en-US" altLang="zh-CN" sz="2400" b="0" i="0" u="none" strike="noStrike" cap="none" spc="0" normalizeH="0" baseline="0" smtClean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3181462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6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18.xml"/><Relationship Id="rId9" Type="http://schemas.openxmlformats.org/officeDocument/2006/relationships/image" Target="../media/image7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23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4.xml"/><Relationship Id="rId9" Type="http://schemas.openxmlformats.org/officeDocument/2006/relationships/image" Target="../media/image7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8.emf"/><Relationship Id="rId4" Type="http://schemas.openxmlformats.org/officeDocument/2006/relationships/image" Target="../media/image9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5.jpeg" descr="image5.jpeg">
            <a:extLst>
              <a:ext uri="{FF2B5EF4-FFF2-40B4-BE49-F238E27FC236}">
                <a16:creationId xmlns:a16="http://schemas.microsoft.com/office/drawing/2014/main" id="{AAC1B351-5630-41EA-B48A-911B702CB4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/>
          <a:srcRect t="90857" b="13"/>
          <a:stretch/>
        </p:blipFill>
        <p:spPr>
          <a:xfrm>
            <a:off x="0" y="12461263"/>
            <a:ext cx="24384000" cy="12520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82444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702" r:id="rId4"/>
    <p:sldLayoutId id="2147483692" r:id="rId5"/>
    <p:sldLayoutId id="2147483690" r:id="rId6"/>
    <p:sldLayoutId id="2147483691" r:id="rId7"/>
  </p:sldLayoutIdLst>
  <p:transition spd="med"/>
  <p:txStyles>
    <p:titleStyle>
      <a:lvl1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457200" marR="0" indent="-4572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876300" marR="0" indent="-5334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325877" marR="0" indent="-640079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672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101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4530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7959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1388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481751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7D9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5.jpeg" descr="image5.jpeg"/>
          <p:cNvPicPr>
            <a:picLocks noChangeAspect="1"/>
          </p:cNvPicPr>
          <p:nvPr/>
        </p:nvPicPr>
        <p:blipFill>
          <a:blip r:embed="rId9"/>
          <a:srcRect t="90919" b="13"/>
          <a:stretch>
            <a:fillRect/>
          </a:stretch>
        </p:blipFill>
        <p:spPr>
          <a:xfrm>
            <a:off x="0" y="12473867"/>
            <a:ext cx="24403050" cy="1243430"/>
          </a:xfrm>
          <a:prstGeom prst="rect">
            <a:avLst/>
          </a:prstGeom>
          <a:ln w="12700">
            <a:noFill/>
            <a:miter lim="400000"/>
          </a:ln>
        </p:spPr>
      </p:pic>
      <p:pic>
        <p:nvPicPr>
          <p:cNvPr id="8" name="image5.jpeg" descr="image5.jpeg">
            <a:extLst>
              <a:ext uri="{FF2B5EF4-FFF2-40B4-BE49-F238E27FC236}">
                <a16:creationId xmlns:a16="http://schemas.microsoft.com/office/drawing/2014/main" id="{7E8AF39E-FA43-44DA-9248-27828B893DA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rcRect t="12" b="13"/>
          <a:stretch>
            <a:fillRect/>
          </a:stretch>
        </p:blipFill>
        <p:spPr>
          <a:xfrm>
            <a:off x="0" y="2558"/>
            <a:ext cx="24384000" cy="13710763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AA3E424-7B02-415E-BE16-BA630ACED556}"/>
              </a:ext>
            </a:extLst>
          </p:cNvPr>
          <p:cNvSpPr/>
          <p:nvPr userDrawn="1"/>
        </p:nvSpPr>
        <p:spPr>
          <a:xfrm>
            <a:off x="0" y="0"/>
            <a:ext cx="24593550" cy="12521126"/>
          </a:xfrm>
          <a:prstGeom prst="rect">
            <a:avLst/>
          </a:prstGeom>
          <a:solidFill>
            <a:srgbClr val="F6F6F6"/>
          </a:solidFill>
          <a:ln w="254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ctr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4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2395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75" r:id="rId2"/>
    <p:sldLayoutId id="2147483701" r:id="rId3"/>
    <p:sldLayoutId id="2147483693" r:id="rId4"/>
    <p:sldLayoutId id="2147483696" r:id="rId5"/>
    <p:sldLayoutId id="2147483680" r:id="rId6"/>
    <p:sldLayoutId id="2147483677" r:id="rId7"/>
  </p:sldLayoutIdLst>
  <p:transition spd="med"/>
  <p:txStyles>
    <p:titleStyle>
      <a:lvl1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457200" marR="0" indent="-4572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876300" marR="0" indent="-5334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325877" marR="0" indent="-640079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672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101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4530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7959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1388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481751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7D9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Picture 2">
            <a:extLst>
              <a:ext uri="{FF2B5EF4-FFF2-40B4-BE49-F238E27FC236}">
                <a16:creationId xmlns:a16="http://schemas.microsoft.com/office/drawing/2014/main" id="{4214F083-8DC8-4C03-89B5-74F7606792BB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12471400"/>
            <a:ext cx="24384000" cy="1270000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290087C-1AC0-4A31-A231-42C62448CE8C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F6F6F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矩形"/>
          <p:cNvSpPr/>
          <p:nvPr/>
        </p:nvSpPr>
        <p:spPr>
          <a:xfrm>
            <a:off x="0" y="12584498"/>
            <a:ext cx="4045347" cy="1143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endParaRPr/>
          </a:p>
        </p:txBody>
      </p:sp>
      <p:pic>
        <p:nvPicPr>
          <p:cNvPr id="7" name="图片 6" descr="徽标&#10;&#10;描述已自动生成">
            <a:extLst>
              <a:ext uri="{FF2B5EF4-FFF2-40B4-BE49-F238E27FC236}">
                <a16:creationId xmlns:a16="http://schemas.microsoft.com/office/drawing/2014/main" id="{B4C97920-226A-4C73-BA64-0C4EB2399DB4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8920" y="11721695"/>
            <a:ext cx="5078540" cy="2859053"/>
          </a:xfrm>
          <a:prstGeom prst="rect">
            <a:avLst/>
          </a:prstGeom>
        </p:spPr>
      </p:pic>
      <p:sp>
        <p:nvSpPr>
          <p:cNvPr id="5" name="矩形">
            <a:extLst>
              <a:ext uri="{FF2B5EF4-FFF2-40B4-BE49-F238E27FC236}">
                <a16:creationId xmlns:a16="http://schemas.microsoft.com/office/drawing/2014/main" id="{894CBC68-261A-4FE5-950F-63C5B1FAB912}"/>
              </a:ext>
            </a:extLst>
          </p:cNvPr>
          <p:cNvSpPr/>
          <p:nvPr userDrawn="1"/>
        </p:nvSpPr>
        <p:spPr>
          <a:xfrm>
            <a:off x="0" y="12446000"/>
            <a:ext cx="24384000" cy="1295400"/>
          </a:xfrm>
          <a:prstGeom prst="rect">
            <a:avLst/>
          </a:prstGeom>
          <a:solidFill>
            <a:srgbClr val="3B3B4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F32F9DF-776A-48CE-AC4F-F968D35B2730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498" y="12677504"/>
            <a:ext cx="2946727" cy="74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58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55" r:id="rId2"/>
    <p:sldLayoutId id="2147483679" r:id="rId3"/>
    <p:sldLayoutId id="2147483656" r:id="rId4"/>
    <p:sldLayoutId id="2147483665" r:id="rId5"/>
    <p:sldLayoutId id="2147483700" r:id="rId6"/>
  </p:sldLayoutIdLst>
  <p:transition spd="med"/>
  <p:txStyles>
    <p:titleStyle>
      <a:lvl1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457200" marR="0" indent="-4572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876300" marR="0" indent="-5334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325877" marR="0" indent="-640079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672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101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4530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7959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1388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481751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Picture 2">
            <a:extLst>
              <a:ext uri="{FF2B5EF4-FFF2-40B4-BE49-F238E27FC236}">
                <a16:creationId xmlns:a16="http://schemas.microsoft.com/office/drawing/2014/main" id="{9CF35D7D-8ED0-4216-9A5E-426C7F6DCBC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12471400"/>
            <a:ext cx="24384000" cy="1270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矩形"/>
          <p:cNvSpPr/>
          <p:nvPr/>
        </p:nvSpPr>
        <p:spPr>
          <a:xfrm>
            <a:off x="25399" y="12521126"/>
            <a:ext cx="4045347" cy="1143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endParaRPr dirty="0"/>
          </a:p>
        </p:txBody>
      </p:sp>
      <p:pic>
        <p:nvPicPr>
          <p:cNvPr id="10" name="图片 9" descr="徽标&#10;&#10;描述已自动生成">
            <a:extLst>
              <a:ext uri="{FF2B5EF4-FFF2-40B4-BE49-F238E27FC236}">
                <a16:creationId xmlns:a16="http://schemas.microsoft.com/office/drawing/2014/main" id="{2C17E3EE-72C7-4965-9EA0-9C2FFB340AB7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8920" y="11721695"/>
            <a:ext cx="5078540" cy="2859053"/>
          </a:xfrm>
          <a:prstGeom prst="rect">
            <a:avLst/>
          </a:prstGeom>
        </p:spPr>
      </p:pic>
      <p:sp>
        <p:nvSpPr>
          <p:cNvPr id="11" name="矩形">
            <a:extLst>
              <a:ext uri="{FF2B5EF4-FFF2-40B4-BE49-F238E27FC236}">
                <a16:creationId xmlns:a16="http://schemas.microsoft.com/office/drawing/2014/main" id="{04351A37-8B53-46FC-A9E0-218A4AD56775}"/>
              </a:ext>
            </a:extLst>
          </p:cNvPr>
          <p:cNvSpPr/>
          <p:nvPr userDrawn="1"/>
        </p:nvSpPr>
        <p:spPr>
          <a:xfrm>
            <a:off x="0" y="12446000"/>
            <a:ext cx="24384000" cy="1295400"/>
          </a:xfrm>
          <a:prstGeom prst="rect">
            <a:avLst/>
          </a:prstGeom>
          <a:solidFill>
            <a:srgbClr val="3B3B4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3D03C2D-EC84-4FC3-AB03-CD5A5F4CC538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498" y="12677504"/>
            <a:ext cx="2946727" cy="74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94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683" r:id="rId2"/>
    <p:sldLayoutId id="2147483705" r:id="rId3"/>
    <p:sldLayoutId id="2147483661" r:id="rId4"/>
    <p:sldLayoutId id="2147483666" r:id="rId5"/>
    <p:sldLayoutId id="2147483704" r:id="rId6"/>
  </p:sldLayoutIdLst>
  <p:transition spd="med"/>
  <p:txStyles>
    <p:titleStyle>
      <a:lvl1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457200" marR="0" indent="-4572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876300" marR="0" indent="-5334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325877" marR="0" indent="-640079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672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101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4530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7959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1388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481751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7D9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建筑的窗户&#10;&#10;中度可信度描述已自动生成">
            <a:extLst>
              <a:ext uri="{FF2B5EF4-FFF2-40B4-BE49-F238E27FC236}">
                <a16:creationId xmlns:a16="http://schemas.microsoft.com/office/drawing/2014/main" id="{5AC6EFC1-13F4-BE46-8C10-073C8C9E1C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24384001" cy="13716000"/>
          </a:xfrm>
          <a:prstGeom prst="rect">
            <a:avLst/>
          </a:prstGeom>
        </p:spPr>
      </p:pic>
      <p:sp>
        <p:nvSpPr>
          <p:cNvPr id="13" name="矩形">
            <a:extLst>
              <a:ext uri="{FF2B5EF4-FFF2-40B4-BE49-F238E27FC236}">
                <a16:creationId xmlns:a16="http://schemas.microsoft.com/office/drawing/2014/main" id="{A3631891-FCA4-8442-A31E-227D6C9609E4}"/>
              </a:ext>
            </a:extLst>
          </p:cNvPr>
          <p:cNvSpPr/>
          <p:nvPr userDrawn="1"/>
        </p:nvSpPr>
        <p:spPr>
          <a:xfrm>
            <a:off x="0" y="12446000"/>
            <a:ext cx="24384000" cy="1295400"/>
          </a:xfrm>
          <a:prstGeom prst="rect">
            <a:avLst/>
          </a:prstGeom>
          <a:solidFill>
            <a:srgbClr val="3B3B4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361089B-1767-4E4F-BDE7-F8A43DA4E10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498" y="12677504"/>
            <a:ext cx="2946727" cy="74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883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</p:sldLayoutIdLst>
  <p:transition spd="med"/>
  <p:txStyles>
    <p:titleStyle>
      <a:lvl1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8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457200" marR="0" indent="-4572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876300" marR="0" indent="-533400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325877" marR="0" indent="-640079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672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101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4530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7959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138852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481751" marR="0" indent="-738552" algn="l" defTabSz="1828800" latinLnBrk="0">
        <a:lnSpc>
          <a:spcPct val="90000"/>
        </a:lnSpc>
        <a:spcBef>
          <a:spcPts val="1800"/>
        </a:spcBef>
        <a:spcAft>
          <a:spcPts val="0"/>
        </a:spcAft>
        <a:buClrTx/>
        <a:buSzPct val="100000"/>
        <a:buFont typeface="Arial"/>
        <a:buChar char="•"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2438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orisdj/EFCore.BulkExtensions/issues/271#issuecomment-567117488" TargetMode="Externa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0F48CF-BED3-46A5-AEBF-172D0AA13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8142" y="2057825"/>
            <a:ext cx="21765200" cy="1619216"/>
          </a:xfrm>
        </p:spPr>
        <p:txBody>
          <a:bodyPr/>
          <a:lstStyle/>
          <a:p>
            <a:r>
              <a:rPr lang="zh-CN" altLang="en-US" sz="6600" dirty="0"/>
              <a:t>代码性能优化以及</a:t>
            </a:r>
            <a:r>
              <a:rPr lang="en-US" altLang="zh-CN" sz="6600" b="1" dirty="0"/>
              <a:t>EFCore.BulkExtensions</a:t>
            </a:r>
            <a:r>
              <a:rPr lang="zh-CN" altLang="en-US" sz="6600" dirty="0"/>
              <a:t>组件的使用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FB927C2-C385-4A4A-9736-B84A4195636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日期：</a:t>
            </a:r>
            <a:r>
              <a:rPr lang="en-US" altLang="zh-CN" dirty="0"/>
              <a:t>2024-05-23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134064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F3DC52D-9B6D-CFBD-3351-DCCDF53DE5DA}"/>
              </a:ext>
            </a:extLst>
          </p:cNvPr>
          <p:cNvSpPr txBox="1"/>
          <p:nvPr/>
        </p:nvSpPr>
        <p:spPr>
          <a:xfrm>
            <a:off x="1954306" y="830596"/>
            <a:ext cx="20851906" cy="1191095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altLang="zh-CN" dirty="0" err="1"/>
              <a:t>EntityFrameworkCore</a:t>
            </a:r>
            <a:r>
              <a:rPr lang="zh-CN" altLang="en-US" dirty="0"/>
              <a:t>扩展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b="1" dirty="0" err="1"/>
              <a:t>EFCore.BulkExtensions</a:t>
            </a:r>
            <a:r>
              <a:rPr lang="zh-CN" altLang="en-US" dirty="0"/>
              <a:t>组件。</a:t>
            </a:r>
            <a:endParaRPr lang="en-US" altLang="zh-CN" dirty="0"/>
          </a:p>
          <a:p>
            <a:r>
              <a:rPr lang="zh-CN" altLang="en-US" dirty="0"/>
              <a:t>是一个轻量级，非常高效的，支持</a:t>
            </a:r>
            <a:endParaRPr lang="en-US" altLang="zh-CN" dirty="0"/>
          </a:p>
          <a:p>
            <a:r>
              <a:rPr lang="en-US" altLang="zh-CN" dirty="0"/>
              <a:t>--</a:t>
            </a:r>
            <a:r>
              <a:rPr lang="zh-CN" altLang="en-US" dirty="0"/>
              <a:t>批量操作（超快速）：插入（</a:t>
            </a:r>
            <a:r>
              <a:rPr lang="en-US" altLang="zh-CN" dirty="0" err="1"/>
              <a:t>bulkInsert</a:t>
            </a:r>
            <a:r>
              <a:rPr lang="zh-CN" altLang="en-US" dirty="0"/>
              <a:t>）、更新（</a:t>
            </a:r>
            <a:r>
              <a:rPr lang="en-US" altLang="zh-CN" dirty="0" err="1"/>
              <a:t>bulkUpdate</a:t>
            </a:r>
            <a:r>
              <a:rPr lang="zh-CN" altLang="en-US" dirty="0"/>
              <a:t>）、删除（</a:t>
            </a:r>
            <a:r>
              <a:rPr lang="en-US" altLang="zh-CN" dirty="0" err="1"/>
              <a:t>bulkDelete</a:t>
            </a:r>
            <a:r>
              <a:rPr lang="zh-CN" altLang="en-US" dirty="0"/>
              <a:t>）、读取（</a:t>
            </a:r>
            <a:r>
              <a:rPr lang="en-US" altLang="zh-CN" dirty="0" err="1"/>
              <a:t>bulkRead</a:t>
            </a:r>
            <a:r>
              <a:rPr lang="zh-CN" altLang="en-US" dirty="0"/>
              <a:t>）、保存更改（</a:t>
            </a:r>
            <a:r>
              <a:rPr lang="en-US" altLang="zh-CN" dirty="0" err="1"/>
              <a:t>bulkSavechange</a:t>
            </a:r>
            <a:r>
              <a:rPr lang="zh-CN" altLang="en-US" dirty="0"/>
              <a:t>）。</a:t>
            </a:r>
            <a:endParaRPr lang="en-US" altLang="zh-CN" dirty="0"/>
          </a:p>
          <a:p>
            <a:r>
              <a:rPr lang="en-US" altLang="zh-CN" dirty="0"/>
              <a:t>--</a:t>
            </a:r>
            <a:r>
              <a:rPr lang="zh-CN" altLang="en-US" dirty="0"/>
              <a:t>批处理操作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(</a:t>
            </a:r>
            <a:r>
              <a:rPr lang="en-US" altLang="zh-CN" dirty="0" err="1">
                <a:sym typeface="Wingdings" panose="05000000000000000000" pitchFamily="2" charset="2"/>
              </a:rPr>
              <a:t>batchDelete</a:t>
            </a:r>
            <a:r>
              <a:rPr lang="en-US" altLang="zh-CN" dirty="0">
                <a:sym typeface="Wingdings" panose="05000000000000000000" pitchFamily="2" charset="2"/>
              </a:rPr>
              <a:t>)</a:t>
            </a:r>
            <a:r>
              <a:rPr lang="zh-CN" altLang="en-US" dirty="0"/>
              <a:t>删除、</a:t>
            </a:r>
            <a:r>
              <a:rPr lang="en-US" altLang="zh-CN" dirty="0"/>
              <a:t>(</a:t>
            </a:r>
            <a:r>
              <a:rPr lang="en-US" altLang="zh-CN" dirty="0" err="1"/>
              <a:t>batchUpdate</a:t>
            </a:r>
            <a:r>
              <a:rPr lang="en-US" altLang="zh-CN" dirty="0"/>
              <a:t>)</a:t>
            </a:r>
            <a:r>
              <a:rPr lang="zh-CN" altLang="en-US" dirty="0"/>
              <a:t>更新</a:t>
            </a:r>
            <a:r>
              <a:rPr lang="en-US" altLang="zh-CN" dirty="0"/>
              <a:t>-</a:t>
            </a:r>
            <a:r>
              <a:rPr lang="zh-CN" altLang="en-US" dirty="0"/>
              <a:t>从</a:t>
            </a:r>
            <a:r>
              <a:rPr lang="en-US" altLang="zh-CN" dirty="0"/>
              <a:t>EF8</a:t>
            </a:r>
            <a:r>
              <a:rPr lang="zh-CN" altLang="en-US" dirty="0"/>
              <a:t>中弃用，因为</a:t>
            </a:r>
            <a:r>
              <a:rPr lang="en-US" altLang="zh-CN" dirty="0"/>
              <a:t>EF7+</a:t>
            </a:r>
            <a:r>
              <a:rPr lang="zh-CN" altLang="en-US" dirty="0"/>
              <a:t>具有本机执行</a:t>
            </a:r>
            <a:r>
              <a:rPr lang="en-US" altLang="zh-CN" dirty="0"/>
              <a:t>/</a:t>
            </a:r>
            <a:r>
              <a:rPr lang="zh-CN" altLang="en-US" dirty="0"/>
              <a:t>删除功能。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具有所有主要使用的</a:t>
            </a:r>
            <a:r>
              <a:rPr lang="en-US" altLang="zh-CN" dirty="0"/>
              <a:t>CRUD</a:t>
            </a:r>
            <a:r>
              <a:rPr lang="zh-CN" altLang="en-US" dirty="0"/>
              <a:t>操作。</a:t>
            </a:r>
            <a:endParaRPr lang="en-US" altLang="zh-CN" dirty="0"/>
          </a:p>
          <a:p>
            <a:r>
              <a:rPr lang="zh-CN" altLang="en-US" dirty="0"/>
              <a:t>被选入微软推荐的前</a:t>
            </a:r>
            <a:r>
              <a:rPr lang="en-US" altLang="zh-CN" dirty="0"/>
              <a:t>20</a:t>
            </a:r>
            <a:r>
              <a:rPr lang="zh-CN" altLang="en-US" dirty="0"/>
              <a:t>个</a:t>
            </a:r>
            <a:r>
              <a:rPr lang="en-US" altLang="zh-CN" dirty="0"/>
              <a:t>EF</a:t>
            </a:r>
            <a:r>
              <a:rPr lang="zh-CN" altLang="en-US" dirty="0"/>
              <a:t>核心扩展。</a:t>
            </a:r>
            <a:endParaRPr lang="en-US" altLang="zh-CN" dirty="0"/>
          </a:p>
          <a:p>
            <a:r>
              <a:rPr lang="zh-CN" altLang="en-US" dirty="0"/>
              <a:t>最新版本使用</a:t>
            </a:r>
            <a:r>
              <a:rPr lang="en-US" altLang="zh-CN" dirty="0"/>
              <a:t>EF Core 8</a:t>
            </a:r>
            <a:r>
              <a:rPr lang="zh-CN" altLang="en-US" dirty="0"/>
              <a:t>。</a:t>
            </a:r>
            <a:br>
              <a:rPr lang="en-US" altLang="zh-CN" dirty="0"/>
            </a:br>
            <a:endParaRPr lang="en-US" altLang="zh-CN" dirty="0"/>
          </a:p>
          <a:p>
            <a:r>
              <a:rPr lang="zh-CN" altLang="en-US" dirty="0"/>
              <a:t>支持所有</a:t>
            </a:r>
            <a:r>
              <a:rPr lang="en-US" altLang="zh-CN" dirty="0"/>
              <a:t>4</a:t>
            </a:r>
            <a:r>
              <a:rPr lang="zh-CN" altLang="en-US" dirty="0"/>
              <a:t>个</a:t>
            </a:r>
            <a:r>
              <a:rPr lang="en-US" altLang="zh-CN" dirty="0" err="1"/>
              <a:t>sql</a:t>
            </a:r>
            <a:r>
              <a:rPr lang="zh-CN" altLang="en-US" dirty="0"/>
              <a:t>数据库：</a:t>
            </a:r>
            <a:r>
              <a:rPr lang="en-US" altLang="zh-CN" dirty="0" err="1"/>
              <a:t>SQLServer</a:t>
            </a:r>
            <a:r>
              <a:rPr lang="zh-CN" altLang="en-US" dirty="0"/>
              <a:t>，</a:t>
            </a:r>
            <a:r>
              <a:rPr lang="en-US" altLang="zh-CN" dirty="0"/>
              <a:t>PostgreSQL</a:t>
            </a:r>
            <a:r>
              <a:rPr lang="zh-CN" altLang="en-US" dirty="0"/>
              <a:t>，</a:t>
            </a:r>
            <a:r>
              <a:rPr lang="en-US" altLang="zh-CN" dirty="0"/>
              <a:t>MySQL</a:t>
            </a:r>
            <a:r>
              <a:rPr lang="zh-CN" altLang="en-US" dirty="0"/>
              <a:t>，</a:t>
            </a:r>
            <a:r>
              <a:rPr lang="en-US" altLang="zh-CN" dirty="0"/>
              <a:t>SQLite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源码地址：</a:t>
            </a:r>
            <a:r>
              <a:rPr lang="en-US" altLang="zh-CN" dirty="0"/>
              <a:t>https://github.com/borisdj/EFCore.BulkExtensions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1006053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8F89EAD-4070-77BE-7065-DAA572251B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5612877"/>
              </p:ext>
            </p:extLst>
          </p:nvPr>
        </p:nvGraphicFramePr>
        <p:xfrm>
          <a:off x="1972235" y="1362635"/>
          <a:ext cx="21587012" cy="9628098"/>
        </p:xfrm>
        <a:graphic>
          <a:graphicData uri="http://schemas.openxmlformats.org/drawingml/2006/table">
            <a:tbl>
              <a:tblPr/>
              <a:tblGrid>
                <a:gridCol w="5396753">
                  <a:extLst>
                    <a:ext uri="{9D8B030D-6E8A-4147-A177-3AD203B41FA5}">
                      <a16:colId xmlns:a16="http://schemas.microsoft.com/office/drawing/2014/main" val="1962691103"/>
                    </a:ext>
                  </a:extLst>
                </a:gridCol>
                <a:gridCol w="5396753">
                  <a:extLst>
                    <a:ext uri="{9D8B030D-6E8A-4147-A177-3AD203B41FA5}">
                      <a16:colId xmlns:a16="http://schemas.microsoft.com/office/drawing/2014/main" val="2134569011"/>
                    </a:ext>
                  </a:extLst>
                </a:gridCol>
                <a:gridCol w="5396753">
                  <a:extLst>
                    <a:ext uri="{9D8B030D-6E8A-4147-A177-3AD203B41FA5}">
                      <a16:colId xmlns:a16="http://schemas.microsoft.com/office/drawing/2014/main" val="3681651099"/>
                    </a:ext>
                  </a:extLst>
                </a:gridCol>
                <a:gridCol w="5396753">
                  <a:extLst>
                    <a:ext uri="{9D8B030D-6E8A-4147-A177-3AD203B41FA5}">
                      <a16:colId xmlns:a16="http://schemas.microsoft.com/office/drawing/2014/main" val="1236671581"/>
                    </a:ext>
                  </a:extLst>
                </a:gridCol>
              </a:tblGrid>
              <a:tr h="1090683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Nuget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Target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Used EF v.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For projects targeting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472572"/>
                  </a:ext>
                </a:extLst>
              </a:tr>
              <a:tr h="109068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8.x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Net 8.0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EF Core 8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Net 8.0+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2338832"/>
                  </a:ext>
                </a:extLst>
              </a:tr>
              <a:tr h="109068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7.x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Net 6.0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EF Core 7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Net 7.0+ or 6.0+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323160"/>
                  </a:ext>
                </a:extLst>
              </a:tr>
              <a:tr h="109068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6.x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Net 6.0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EF Core 6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Net 6.0+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176277"/>
                  </a:ext>
                </a:extLst>
              </a:tr>
              <a:tr h="1090683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5.x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NetStandard</a:t>
                      </a:r>
                      <a:r>
                        <a:rPr lang="en-US" dirty="0">
                          <a:effectLst/>
                        </a:rPr>
                        <a:t> 2.1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EF Core 5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Net 5.0+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537055"/>
                  </a:ext>
                </a:extLst>
              </a:tr>
              <a:tr h="1993317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3.x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NetStandard</a:t>
                      </a:r>
                      <a:r>
                        <a:rPr lang="en-US" dirty="0">
                          <a:effectLst/>
                        </a:rPr>
                        <a:t> 2.0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EF Core 3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NetCore</a:t>
                      </a:r>
                      <a:r>
                        <a:rPr lang="en-US" dirty="0">
                          <a:effectLst/>
                        </a:rPr>
                        <a:t>(3.0+) or </a:t>
                      </a:r>
                      <a:r>
                        <a:rPr lang="en-US" dirty="0" err="1">
                          <a:effectLst/>
                        </a:rPr>
                        <a:t>NetFrm</a:t>
                      </a:r>
                      <a:r>
                        <a:rPr lang="en-US" dirty="0">
                          <a:effectLst/>
                        </a:rPr>
                        <a:t>(4.6.1+) </a:t>
                      </a:r>
                      <a:r>
                        <a:rPr lang="en-US" u="sng" dirty="0" err="1">
                          <a:effectLst/>
                          <a:hlinkClick r:id="rId2"/>
                        </a:rPr>
                        <a:t>MoreInfo</a:t>
                      </a:r>
                      <a:endParaRPr lang="en-US" dirty="0"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5993397"/>
                  </a:ext>
                </a:extLst>
              </a:tr>
              <a:tr h="1090683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2.x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NetStandard</a:t>
                      </a:r>
                      <a:r>
                        <a:rPr lang="en-US" dirty="0">
                          <a:effectLst/>
                        </a:rPr>
                        <a:t> 2.0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EF Core 2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NetCore</a:t>
                      </a:r>
                      <a:r>
                        <a:rPr lang="en-US" dirty="0">
                          <a:effectLst/>
                        </a:rPr>
                        <a:t>(2.0+) or </a:t>
                      </a:r>
                      <a:r>
                        <a:rPr lang="en-US" dirty="0" err="1">
                          <a:effectLst/>
                        </a:rPr>
                        <a:t>NetFrm</a:t>
                      </a:r>
                      <a:r>
                        <a:rPr lang="en-US" dirty="0">
                          <a:effectLst/>
                        </a:rPr>
                        <a:t>(4.6.1+)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654838"/>
                  </a:ext>
                </a:extLst>
              </a:tr>
              <a:tr h="1090683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1.x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NetStandard</a:t>
                      </a:r>
                      <a:r>
                        <a:rPr lang="en-US" dirty="0">
                          <a:effectLst/>
                        </a:rPr>
                        <a:t> 1.4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EF Core 1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NetCore</a:t>
                      </a:r>
                      <a:r>
                        <a:rPr lang="en-US" dirty="0">
                          <a:effectLst/>
                        </a:rPr>
                        <a:t>(1.0+)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3290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929222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3DAF1A2-F492-FC28-7C29-E960AF022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61" y="2362200"/>
            <a:ext cx="23494164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8505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4D9C1DB-7F6E-5913-6849-DA46457D7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392" y="591670"/>
            <a:ext cx="18596514" cy="1172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21297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9999B5D-802D-C726-2BEB-77AB31D2AF40}"/>
              </a:ext>
            </a:extLst>
          </p:cNvPr>
          <p:cNvSpPr txBox="1"/>
          <p:nvPr/>
        </p:nvSpPr>
        <p:spPr>
          <a:xfrm>
            <a:off x="2689412" y="1649506"/>
            <a:ext cx="18712813" cy="689419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当直接使用时，这些操作中的每一个都是独立的事务，并自动提交。</a:t>
            </a:r>
            <a:endParaRPr kumimoji="0" lang="en-US" altLang="zh-CN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如果我们在一个过程中需要多个操作，那么应该使用显式事务。</a:t>
            </a:r>
            <a:endParaRPr kumimoji="0" lang="en-US" altLang="zh-CN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dirty="0"/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using (var transaction = </a:t>
            </a:r>
            <a:r>
              <a:rPr kumimoji="0" lang="en-US" altLang="zh-CN" sz="4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context.Database.BeginTransaction</a:t>
            </a: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())</a:t>
            </a:r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{</a:t>
            </a:r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   </a:t>
            </a:r>
            <a:r>
              <a:rPr kumimoji="0" lang="en-US" altLang="zh-CN" sz="4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context.BulkInsert</a:t>
            </a: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(entities1List);</a:t>
            </a:r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   </a:t>
            </a:r>
            <a:r>
              <a:rPr kumimoji="0" lang="en-US" altLang="zh-CN" sz="4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context.BulkInsert</a:t>
            </a: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(entities2List);</a:t>
            </a:r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   </a:t>
            </a:r>
            <a:r>
              <a:rPr kumimoji="0" lang="en-US" altLang="zh-CN" sz="4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transaction.Commit</a:t>
            </a: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();</a:t>
            </a:r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}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24D6E3D-D06E-6812-DEB9-056ACC26E0F8}"/>
              </a:ext>
            </a:extLst>
          </p:cNvPr>
          <p:cNvSpPr txBox="1"/>
          <p:nvPr/>
        </p:nvSpPr>
        <p:spPr>
          <a:xfrm>
            <a:off x="2976282" y="573741"/>
            <a:ext cx="2708432" cy="98488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支持事务</a:t>
            </a:r>
          </a:p>
        </p:txBody>
      </p:sp>
    </p:spTree>
    <p:extLst>
      <p:ext uri="{BB962C8B-B14F-4D97-AF65-F5344CB8AC3E}">
        <p14:creationId xmlns:p14="http://schemas.microsoft.com/office/powerpoint/2010/main" val="91525294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E8067CA-AE02-C113-24C8-18806E58D147}"/>
              </a:ext>
            </a:extLst>
          </p:cNvPr>
          <p:cNvSpPr txBox="1"/>
          <p:nvPr/>
        </p:nvSpPr>
        <p:spPr>
          <a:xfrm>
            <a:off x="2133600" y="503366"/>
            <a:ext cx="6302364" cy="2462210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BulkConfig</a:t>
            </a:r>
            <a:r>
              <a:rPr kumimoji="0" lang="zh-CN" alt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配置参数：</a:t>
            </a:r>
            <a:endParaRPr kumimoji="0" lang="en-US" altLang="zh-CN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552585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78296CE-8A2A-BC44-A893-C77D9F402E04}"/>
              </a:ext>
            </a:extLst>
          </p:cNvPr>
          <p:cNvSpPr txBox="1"/>
          <p:nvPr/>
        </p:nvSpPr>
        <p:spPr>
          <a:xfrm>
            <a:off x="2689412" y="1165412"/>
            <a:ext cx="9562872" cy="98488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Bulk</a:t>
            </a:r>
            <a:r>
              <a:rPr lang="en-US" altLang="zh-CN" dirty="0" err="1"/>
              <a:t>Insert</a:t>
            </a:r>
            <a:r>
              <a:rPr lang="zh-CN" altLang="en-US" dirty="0"/>
              <a:t>使用</a:t>
            </a:r>
            <a:r>
              <a:rPr lang="en-US" altLang="zh-CN" dirty="0"/>
              <a:t>-- </a:t>
            </a:r>
            <a:r>
              <a:rPr lang="en-US" altLang="zh-CN" dirty="0" err="1"/>
              <a:t>SetOutputIdentity</a:t>
            </a:r>
            <a:endParaRPr kumimoji="0" lang="en-US" altLang="zh-CN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818316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A4A34A2-7B9B-EB59-5077-B307D842D2F7}"/>
              </a:ext>
            </a:extLst>
          </p:cNvPr>
          <p:cNvSpPr txBox="1"/>
          <p:nvPr/>
        </p:nvSpPr>
        <p:spPr>
          <a:xfrm>
            <a:off x="1810871" y="1255059"/>
            <a:ext cx="4973475" cy="98488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BulkInsertUpdate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458600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E9FDCAF-AFA9-BFD0-2236-50FAA16A80BC}"/>
              </a:ext>
            </a:extLst>
          </p:cNvPr>
          <p:cNvSpPr txBox="1"/>
          <p:nvPr/>
        </p:nvSpPr>
        <p:spPr>
          <a:xfrm>
            <a:off x="2814918" y="1422267"/>
            <a:ext cx="12443012" cy="830997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BulkInsertUpdateDelete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097842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57D10BB-E359-AA45-E344-35FB984A19E5}"/>
              </a:ext>
            </a:extLst>
          </p:cNvPr>
          <p:cNvSpPr txBox="1"/>
          <p:nvPr/>
        </p:nvSpPr>
        <p:spPr>
          <a:xfrm>
            <a:off x="2286001" y="744747"/>
            <a:ext cx="7461336" cy="98488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/>
              <a:t>bulkInsert</a:t>
            </a:r>
            <a:r>
              <a:rPr lang="zh-CN" altLang="en-US" dirty="0"/>
              <a:t>基准测试结果：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58E057-C80E-F94A-E4B5-AC07D4526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508" y="2940424"/>
            <a:ext cx="18302174" cy="728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97464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8F3B0AB-F632-99A8-1A73-CC6E6572DB8E}"/>
              </a:ext>
            </a:extLst>
          </p:cNvPr>
          <p:cNvSpPr txBox="1"/>
          <p:nvPr/>
        </p:nvSpPr>
        <p:spPr>
          <a:xfrm>
            <a:off x="3065930" y="1595021"/>
            <a:ext cx="16351623" cy="7478970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dirty="0"/>
              <a:t>纯数据库性能</a:t>
            </a:r>
            <a:endParaRPr lang="en-US" altLang="zh-CN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dirty="0"/>
              <a:t>网络往返</a:t>
            </a:r>
            <a:endParaRPr lang="en-US" altLang="zh-CN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dirty="0"/>
              <a:t>网络数据传输</a:t>
            </a:r>
            <a:endParaRPr lang="en-US" altLang="zh-CN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CN" dirty="0"/>
              <a:t>EF </a:t>
            </a:r>
            <a:r>
              <a:rPr lang="zh-CN" altLang="en-US" dirty="0"/>
              <a:t>运行时开销</a:t>
            </a:r>
          </a:p>
        </p:txBody>
      </p:sp>
    </p:spTree>
    <p:extLst>
      <p:ext uri="{BB962C8B-B14F-4D97-AF65-F5344CB8AC3E}">
        <p14:creationId xmlns:p14="http://schemas.microsoft.com/office/powerpoint/2010/main" val="5211303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CC93E38-BCDD-E212-9A52-922F9A403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400" y="2330823"/>
            <a:ext cx="17241437" cy="814117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E9CFEEE-66E9-450E-EDBE-275F52898B17}"/>
              </a:ext>
            </a:extLst>
          </p:cNvPr>
          <p:cNvSpPr txBox="1"/>
          <p:nvPr/>
        </p:nvSpPr>
        <p:spPr>
          <a:xfrm>
            <a:off x="3430400" y="920243"/>
            <a:ext cx="12443012" cy="830997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/>
              <a:t>bulkRead</a:t>
            </a:r>
            <a:r>
              <a:rPr lang="zh-CN" altLang="en-US" dirty="0"/>
              <a:t>基准测试结果：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419468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4B7A13C-2D05-AD68-944F-2BA6EEE37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2494" y="2094324"/>
            <a:ext cx="18969318" cy="974848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CCF1F21-2A17-584F-B71E-DD07D4C167AF}"/>
              </a:ext>
            </a:extLst>
          </p:cNvPr>
          <p:cNvSpPr txBox="1"/>
          <p:nvPr/>
        </p:nvSpPr>
        <p:spPr>
          <a:xfrm>
            <a:off x="2492188" y="1237129"/>
            <a:ext cx="7797967" cy="98488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/>
              <a:t>bulkUpdate</a:t>
            </a:r>
            <a:r>
              <a:rPr lang="zh-CN" altLang="en-US" dirty="0"/>
              <a:t>基准测试结果：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1539233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91A1D7F-74A2-F564-87C2-01CC71013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188" y="1914440"/>
            <a:ext cx="19602840" cy="999068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9966450-04C6-1EBB-3A31-84A8C530F9E3}"/>
              </a:ext>
            </a:extLst>
          </p:cNvPr>
          <p:cNvSpPr txBox="1"/>
          <p:nvPr/>
        </p:nvSpPr>
        <p:spPr>
          <a:xfrm>
            <a:off x="2366682" y="699247"/>
            <a:ext cx="7700183" cy="98488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21919" tIns="121919" rIns="121919" bIns="121919" numCol="1" spcCol="38100" rtlCol="0" anchor="t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/>
              <a:t>bulkDelete</a:t>
            </a:r>
            <a:r>
              <a:rPr lang="zh-CN" altLang="en-US" dirty="0"/>
              <a:t>基准测试结果：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082118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018CC50-CE11-4B85-A481-C1CD619978B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327884" y="1993006"/>
            <a:ext cx="8873952" cy="1503229"/>
          </a:xfrm>
        </p:spPr>
        <p:txBody>
          <a:bodyPr/>
          <a:lstStyle/>
          <a:p>
            <a:r>
              <a:rPr lang="zh-CN" altLang="en-US" sz="8000" dirty="0"/>
              <a:t>    谢谢观看</a:t>
            </a:r>
          </a:p>
        </p:txBody>
      </p:sp>
    </p:spTree>
    <p:extLst>
      <p:ext uri="{BB962C8B-B14F-4D97-AF65-F5344CB8AC3E}">
        <p14:creationId xmlns:p14="http://schemas.microsoft.com/office/powerpoint/2010/main" val="422873850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D42E3E1-3F71-59C4-D11C-3C82C2152FA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altLang="zh-CN" dirty="0" err="1"/>
              <a:t>EFCore</a:t>
            </a:r>
            <a:r>
              <a:rPr lang="zh-CN" altLang="en-US" dirty="0"/>
              <a:t>查询方式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C6256E57-E7A4-54E5-6FD8-31ACC649882B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20820529" cy="9999288"/>
          </a:xfrm>
          <a:prstGeom prst="rect">
            <a:avLst/>
          </a:prstGeom>
        </p:spPr>
        <p:txBody>
          <a:bodyPr>
            <a:normAutofit/>
          </a:bodyPr>
          <a:lstStyle>
            <a:lvl1pPr marL="457200" marR="0" indent="-457200" algn="l" defTabSz="1828800" latinLnBrk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876300" marR="0" indent="-533400" algn="l" defTabSz="1828800" latinLnBrk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1325877" marR="0" indent="-640079" algn="l" defTabSz="1828800" latinLnBrk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767252" marR="0" indent="-738552" algn="l" defTabSz="1828800" latinLnBrk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2110152" marR="0" indent="-738552" algn="l" defTabSz="1828800" latinLnBrk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453052" marR="0" indent="-738552" algn="l" defTabSz="1828800" latinLnBrk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2795952" marR="0" indent="-738552" algn="l" defTabSz="1828800" latinLnBrk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138852" marR="0" indent="-738552" algn="l" defTabSz="1828800" latinLnBrk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3481751" marR="0" indent="-738552" algn="l" defTabSz="1828800" latinLnBrk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hangingPunct="1"/>
            <a:endParaRPr lang="en-US" altLang="zh-CN" sz="4400" dirty="0">
              <a:solidFill>
                <a:srgbClr val="161616"/>
              </a:solidFill>
              <a:highlight>
                <a:srgbClr val="FFFFFF"/>
              </a:highlight>
              <a:latin typeface="Segoe UI" panose="020B0502040204020203" pitchFamily="34" charset="0"/>
            </a:endParaRPr>
          </a:p>
          <a:p>
            <a:pPr hangingPunct="1"/>
            <a:endParaRPr lang="zh-CN" altLang="en-US" sz="4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B86BC8-0F1C-C634-BF9E-92056FB08E66}"/>
              </a:ext>
            </a:extLst>
          </p:cNvPr>
          <p:cNvSpPr txBox="1"/>
          <p:nvPr/>
        </p:nvSpPr>
        <p:spPr>
          <a:xfrm>
            <a:off x="1703293" y="1359724"/>
            <a:ext cx="19955435" cy="9694962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dirty="0"/>
              <a:t>预先加载数据，可获得最佳性能，因为相比每个检索单独的实体查询，发送到数据库的单个查询更加有效。 例如，假设每个系有十个相关课程。 预先加载所有相关数据时，只会进行单一（联接）查询，往返数据库一次。 单独查询每个系的课程时，会往返数据库十多次。 延迟较高时，额外往返数据库对性能尤为不利。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dirty="0"/>
              <a:t>另一方面，在某些情况下，单独查询实体会更加高效。 在一个查询中预先加载所有相关数据时，可能会生成一个非常复杂的联接，SQL Server 无法有效处理该联接。</a:t>
            </a:r>
          </a:p>
          <a:p>
            <a:endParaRPr lang="zh-CN" altLang="en-US" dirty="0"/>
          </a:p>
          <a:p>
            <a:r>
              <a:rPr lang="zh-CN" altLang="en-US" dirty="0"/>
              <a:t> 如果看重性能，那么最好测试两种方式的性能，以便做出最佳选择。</a:t>
            </a:r>
          </a:p>
        </p:txBody>
      </p:sp>
    </p:spTree>
    <p:extLst>
      <p:ext uri="{BB962C8B-B14F-4D97-AF65-F5344CB8AC3E}">
        <p14:creationId xmlns:p14="http://schemas.microsoft.com/office/powerpoint/2010/main" val="226156115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CC42AB-90F1-578F-97BD-F2D93006CD98}"/>
              </a:ext>
            </a:extLst>
          </p:cNvPr>
          <p:cNvSpPr txBox="1">
            <a:spLocks/>
          </p:cNvSpPr>
          <p:nvPr/>
        </p:nvSpPr>
        <p:spPr>
          <a:xfrm>
            <a:off x="838199" y="365125"/>
            <a:ext cx="23291847" cy="2594264"/>
          </a:xfrm>
          <a:prstGeom prst="rect">
            <a:avLst/>
          </a:prstGeom>
        </p:spPr>
        <p:txBody>
          <a:bodyPr/>
          <a:lstStyle>
            <a:lvl1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altLang="zh-CN" sz="4400" dirty="0"/>
              <a:t>1.</a:t>
            </a:r>
            <a:r>
              <a:rPr lang="zh-CN" altLang="en-US" sz="4400" dirty="0"/>
              <a:t>避免在循环中查询小表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A7FC03C-3AE7-8B0C-65B0-E5FD3F66B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276" y="1205952"/>
            <a:ext cx="22044736" cy="1068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7388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20306F-7836-A1D7-B600-25721C0783C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21594720" cy="1768518"/>
          </a:xfrm>
          <a:prstGeom prst="rect">
            <a:avLst/>
          </a:prstGeom>
        </p:spPr>
        <p:txBody>
          <a:bodyPr/>
          <a:lstStyle>
            <a:lvl1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altLang="zh-CN" sz="4400" dirty="0"/>
              <a:t>2.Linq</a:t>
            </a:r>
            <a:r>
              <a:rPr lang="zh-CN" altLang="en-US" sz="4400" dirty="0"/>
              <a:t>延迟查询</a:t>
            </a:r>
            <a:r>
              <a:rPr lang="en-US" altLang="zh-CN" sz="4400" dirty="0"/>
              <a:t>Foreach</a:t>
            </a:r>
            <a:r>
              <a:rPr lang="zh-CN" altLang="en-US" sz="4400" dirty="0"/>
              <a:t>流，一次处理一行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3ED5BB-B474-A78F-C7E3-A7DEC1FBE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011" y="1272989"/>
            <a:ext cx="20480601" cy="1091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1298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950C14-BDBA-3C04-ED92-81F546E901F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20318508" cy="2758356"/>
          </a:xfrm>
          <a:prstGeom prst="rect">
            <a:avLst/>
          </a:prstGeom>
        </p:spPr>
        <p:txBody>
          <a:bodyPr/>
          <a:lstStyle>
            <a:lvl1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altLang="zh-CN" sz="4400" dirty="0"/>
              <a:t>3.</a:t>
            </a:r>
            <a:r>
              <a:rPr lang="zh-CN" altLang="en-US" sz="4400" dirty="0"/>
              <a:t>子查询变成连接查询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661E1E-C0D0-0695-E88D-09E442E1E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295" y="1256276"/>
            <a:ext cx="20708470" cy="1105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60307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E327FC-B243-05DA-CC3F-48F91B6E0B7E}"/>
              </a:ext>
            </a:extLst>
          </p:cNvPr>
          <p:cNvSpPr txBox="1">
            <a:spLocks/>
          </p:cNvSpPr>
          <p:nvPr/>
        </p:nvSpPr>
        <p:spPr>
          <a:xfrm>
            <a:off x="838199" y="365125"/>
            <a:ext cx="23365385" cy="3086940"/>
          </a:xfrm>
          <a:prstGeom prst="rect">
            <a:avLst/>
          </a:prstGeom>
        </p:spPr>
        <p:txBody>
          <a:bodyPr/>
          <a:lstStyle>
            <a:lvl1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18288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altLang="zh-CN" sz="4400" dirty="0"/>
              <a:t>4. </a:t>
            </a:r>
            <a:r>
              <a:rPr lang="en-US" altLang="zh-CN" sz="4400" dirty="0" err="1"/>
              <a:t>EF.Functions.Like</a:t>
            </a:r>
            <a:r>
              <a:rPr lang="en-US" altLang="zh-CN" sz="4400" dirty="0"/>
              <a:t> </a:t>
            </a:r>
            <a:r>
              <a:rPr lang="zh-CN" altLang="en-US" sz="4400" dirty="0"/>
              <a:t>代替</a:t>
            </a:r>
            <a:r>
              <a:rPr lang="en-US" altLang="zh-CN" sz="4400" dirty="0" err="1"/>
              <a:t>StartsWith</a:t>
            </a:r>
            <a:r>
              <a:rPr lang="zh-CN" altLang="en-US" sz="4400" dirty="0"/>
              <a:t>、</a:t>
            </a:r>
            <a:r>
              <a:rPr lang="en-US" altLang="zh-CN" sz="4400" dirty="0"/>
              <a:t>Contains </a:t>
            </a:r>
            <a:r>
              <a:rPr lang="zh-CN" altLang="en-US" sz="4400" dirty="0"/>
              <a:t>和 </a:t>
            </a:r>
            <a:r>
              <a:rPr lang="en-US" altLang="zh-CN" sz="4400" dirty="0" err="1"/>
              <a:t>EndsWith</a:t>
            </a:r>
            <a:endParaRPr lang="zh-CN" altLang="en-US" sz="4400" dirty="0"/>
          </a:p>
        </p:txBody>
      </p:sp>
      <p:pic>
        <p:nvPicPr>
          <p:cNvPr id="3" name="内容占位符 4">
            <a:extLst>
              <a:ext uri="{FF2B5EF4-FFF2-40B4-BE49-F238E27FC236}">
                <a16:creationId xmlns:a16="http://schemas.microsoft.com/office/drawing/2014/main" id="{535523BF-A5C2-1B83-F0C7-13F605D38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541" y="1488142"/>
            <a:ext cx="21822770" cy="1047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914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4">
            <a:extLst>
              <a:ext uri="{FF2B5EF4-FFF2-40B4-BE49-F238E27FC236}">
                <a16:creationId xmlns:a16="http://schemas.microsoft.com/office/drawing/2014/main" id="{E71DD3F6-D94E-EFE6-A924-55A8B20E1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749" y="0"/>
            <a:ext cx="21544501" cy="1224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4888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4">
            <a:extLst>
              <a:ext uri="{FF2B5EF4-FFF2-40B4-BE49-F238E27FC236}">
                <a16:creationId xmlns:a16="http://schemas.microsoft.com/office/drawing/2014/main" id="{489A7571-C8C1-425F-6E14-B3300E59A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894" y="394448"/>
            <a:ext cx="21093953" cy="1201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77672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集团模板-白色底">
  <a:themeElements>
    <a:clrScheme name="Envision AESC logo color">
      <a:dk1>
        <a:srgbClr val="000000"/>
      </a:dk1>
      <a:lt1>
        <a:srgbClr val="FFFFFF"/>
      </a:lt1>
      <a:dk2>
        <a:srgbClr val="464647"/>
      </a:dk2>
      <a:lt2>
        <a:srgbClr val="FFFFFF"/>
      </a:lt2>
      <a:accent1>
        <a:srgbClr val="43B02A"/>
      </a:accent1>
      <a:accent2>
        <a:srgbClr val="97D700"/>
      </a:accent2>
      <a:accent3>
        <a:srgbClr val="A5A5A5"/>
      </a:accent3>
      <a:accent4>
        <a:srgbClr val="FFFFFF"/>
      </a:accent4>
      <a:accent5>
        <a:srgbClr val="464647"/>
      </a:accent5>
      <a:accent6>
        <a:srgbClr val="E2EFD9"/>
      </a:accent6>
      <a:hlink>
        <a:srgbClr val="CACACA"/>
      </a:hlink>
      <a:folHlink>
        <a:srgbClr val="F2F2F2"/>
      </a:folHlink>
    </a:clrScheme>
    <a:fontScheme name="自定义 2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4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集团模板-浅灰色底">
  <a:themeElements>
    <a:clrScheme name="Envision AESC logo color">
      <a:dk1>
        <a:srgbClr val="000000"/>
      </a:dk1>
      <a:lt1>
        <a:srgbClr val="FFFFFF"/>
      </a:lt1>
      <a:dk2>
        <a:srgbClr val="464647"/>
      </a:dk2>
      <a:lt2>
        <a:srgbClr val="FFFFFF"/>
      </a:lt2>
      <a:accent1>
        <a:srgbClr val="43B02A"/>
      </a:accent1>
      <a:accent2>
        <a:srgbClr val="97D700"/>
      </a:accent2>
      <a:accent3>
        <a:srgbClr val="A5A5A5"/>
      </a:accent3>
      <a:accent4>
        <a:srgbClr val="FFFFFF"/>
      </a:accent4>
      <a:accent5>
        <a:srgbClr val="464647"/>
      </a:accent5>
      <a:accent6>
        <a:srgbClr val="E2EFD9"/>
      </a:accent6>
      <a:hlink>
        <a:srgbClr val="CACACA"/>
      </a:hlink>
      <a:folHlink>
        <a:srgbClr val="F2F2F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4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远景动力模板-浅灰底">
  <a:themeElements>
    <a:clrScheme name="Envision AESC logo color">
      <a:dk1>
        <a:srgbClr val="000000"/>
      </a:dk1>
      <a:lt1>
        <a:srgbClr val="FFFFFF"/>
      </a:lt1>
      <a:dk2>
        <a:srgbClr val="464647"/>
      </a:dk2>
      <a:lt2>
        <a:srgbClr val="FFFFFF"/>
      </a:lt2>
      <a:accent1>
        <a:srgbClr val="43B02A"/>
      </a:accent1>
      <a:accent2>
        <a:srgbClr val="97D700"/>
      </a:accent2>
      <a:accent3>
        <a:srgbClr val="A5A5A5"/>
      </a:accent3>
      <a:accent4>
        <a:srgbClr val="FFFFFF"/>
      </a:accent4>
      <a:accent5>
        <a:srgbClr val="464647"/>
      </a:accent5>
      <a:accent6>
        <a:srgbClr val="E2EFD9"/>
      </a:accent6>
      <a:hlink>
        <a:srgbClr val="CACACA"/>
      </a:hlink>
      <a:folHlink>
        <a:srgbClr val="F2F2F2"/>
      </a:folHlink>
    </a:clrScheme>
    <a:fontScheme name="标题文字组合">
      <a:majorFont>
        <a:latin typeface="Helvetica"/>
        <a:ea typeface="微软雅黑"/>
        <a:cs typeface=""/>
      </a:majorFont>
      <a:minorFont>
        <a:latin typeface="Helvetica"/>
        <a:ea typeface="微软雅黑"/>
        <a:cs typeface=""/>
      </a:minorFont>
    </a:fontScheme>
    <a:fmtScheme name="4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远景动力模板-白色底">
  <a:themeElements>
    <a:clrScheme name="Envision AESC logo color">
      <a:dk1>
        <a:srgbClr val="000000"/>
      </a:dk1>
      <a:lt1>
        <a:srgbClr val="FFFFFF"/>
      </a:lt1>
      <a:dk2>
        <a:srgbClr val="464647"/>
      </a:dk2>
      <a:lt2>
        <a:srgbClr val="FFFFFF"/>
      </a:lt2>
      <a:accent1>
        <a:srgbClr val="43B02A"/>
      </a:accent1>
      <a:accent2>
        <a:srgbClr val="97D700"/>
      </a:accent2>
      <a:accent3>
        <a:srgbClr val="A5A5A5"/>
      </a:accent3>
      <a:accent4>
        <a:srgbClr val="FFFFFF"/>
      </a:accent4>
      <a:accent5>
        <a:srgbClr val="464647"/>
      </a:accent5>
      <a:accent6>
        <a:srgbClr val="E2EFD9"/>
      </a:accent6>
      <a:hlink>
        <a:srgbClr val="CACACA"/>
      </a:hlink>
      <a:folHlink>
        <a:srgbClr val="F2F2F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4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5.xml><?xml version="1.0" encoding="utf-8"?>
<a:theme xmlns:a="http://schemas.openxmlformats.org/drawingml/2006/main" name="远景AESC 封面">
  <a:themeElements>
    <a:clrScheme name="Envision AESC logo color">
      <a:dk1>
        <a:srgbClr val="000000"/>
      </a:dk1>
      <a:lt1>
        <a:srgbClr val="FFFFFF"/>
      </a:lt1>
      <a:dk2>
        <a:srgbClr val="464647"/>
      </a:dk2>
      <a:lt2>
        <a:srgbClr val="FFFFFF"/>
      </a:lt2>
      <a:accent1>
        <a:srgbClr val="43B02A"/>
      </a:accent1>
      <a:accent2>
        <a:srgbClr val="97D700"/>
      </a:accent2>
      <a:accent3>
        <a:srgbClr val="A5A5A5"/>
      </a:accent3>
      <a:accent4>
        <a:srgbClr val="FFFFFF"/>
      </a:accent4>
      <a:accent5>
        <a:srgbClr val="464647"/>
      </a:accent5>
      <a:accent6>
        <a:srgbClr val="E2EFD9"/>
      </a:accent6>
      <a:hlink>
        <a:srgbClr val="CACACA"/>
      </a:hlink>
      <a:folHlink>
        <a:srgbClr val="F2F2F2"/>
      </a:folHlink>
    </a:clrScheme>
    <a:fontScheme name="4_Office 主题​​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4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6.xml><?xml version="1.0" encoding="utf-8"?>
<a:theme xmlns:a="http://schemas.openxmlformats.org/drawingml/2006/main" name="4_Office 主题​​">
  <a:themeElements>
    <a:clrScheme name="4_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4_Office 主题​​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4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1101</TotalTime>
  <Words>560</Words>
  <Application>Microsoft Office PowerPoint</Application>
  <PresentationFormat>自定义</PresentationFormat>
  <Paragraphs>87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23</vt:i4>
      </vt:variant>
    </vt:vector>
  </HeadingPairs>
  <TitlesOfParts>
    <vt:vector size="39" baseType="lpstr">
      <vt:lpstr>Helvetica Neue Medium</vt:lpstr>
      <vt:lpstr>等线</vt:lpstr>
      <vt:lpstr>Microsoft YaHei</vt:lpstr>
      <vt:lpstr>Microsoft YaHei</vt:lpstr>
      <vt:lpstr>微软雅黑 Light</vt:lpstr>
      <vt:lpstr>Arial</vt:lpstr>
      <vt:lpstr>Calibri</vt:lpstr>
      <vt:lpstr>Calibri Light</vt:lpstr>
      <vt:lpstr>Helvetica</vt:lpstr>
      <vt:lpstr>Segoe UI</vt:lpstr>
      <vt:lpstr>Wingdings</vt:lpstr>
      <vt:lpstr>集团模板-白色底</vt:lpstr>
      <vt:lpstr>集团模板-浅灰色底</vt:lpstr>
      <vt:lpstr>远景动力模板-浅灰底</vt:lpstr>
      <vt:lpstr>远景动力模板-白色底</vt:lpstr>
      <vt:lpstr>远景AESC 封面</vt:lpstr>
      <vt:lpstr>代码性能优化以及EFCore.BulkExtensions组件的使用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Yingying Zhu(诸莹莹)</cp:lastModifiedBy>
  <cp:revision>90</cp:revision>
  <dcterms:modified xsi:type="dcterms:W3CDTF">2024-05-31T09:33:07Z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f99b49a-2ed7-4b8c-b9e8-da4f20b84890_Enabled">
    <vt:lpwstr>true</vt:lpwstr>
  </property>
  <property fmtid="{D5CDD505-2E9C-101B-9397-08002B2CF9AE}" pid="3" name="MSIP_Label_8f99b49a-2ed7-4b8c-b9e8-da4f20b84890_SetDate">
    <vt:lpwstr>2024-05-23T02:23:49Z</vt:lpwstr>
  </property>
  <property fmtid="{D5CDD505-2E9C-101B-9397-08002B2CF9AE}" pid="4" name="MSIP_Label_8f99b49a-2ed7-4b8c-b9e8-da4f20b84890_Method">
    <vt:lpwstr>Privileged</vt:lpwstr>
  </property>
  <property fmtid="{D5CDD505-2E9C-101B-9397-08002B2CF9AE}" pid="5" name="MSIP_Label_8f99b49a-2ed7-4b8c-b9e8-da4f20b84890_Name">
    <vt:lpwstr>General-AESC</vt:lpwstr>
  </property>
  <property fmtid="{D5CDD505-2E9C-101B-9397-08002B2CF9AE}" pid="6" name="MSIP_Label_8f99b49a-2ed7-4b8c-b9e8-da4f20b84890_SiteId">
    <vt:lpwstr>e84c6786-fe2e-48fb-9602-0246affc8385</vt:lpwstr>
  </property>
  <property fmtid="{D5CDD505-2E9C-101B-9397-08002B2CF9AE}" pid="7" name="MSIP_Label_8f99b49a-2ed7-4b8c-b9e8-da4f20b84890_ActionId">
    <vt:lpwstr>3bd73d93-1f19-452d-ab4a-ccb3de97b5fd</vt:lpwstr>
  </property>
  <property fmtid="{D5CDD505-2E9C-101B-9397-08002B2CF9AE}" pid="8" name="MSIP_Label_8f99b49a-2ed7-4b8c-b9e8-da4f20b84890_ContentBits">
    <vt:lpwstr>0</vt:lpwstr>
  </property>
</Properties>
</file>

<file path=docProps/thumbnail.jpeg>
</file>